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56" r:id="rId2"/>
    <p:sldId id="257" r:id="rId3"/>
    <p:sldId id="279" r:id="rId4"/>
    <p:sldId id="260" r:id="rId5"/>
    <p:sldId id="273" r:id="rId6"/>
    <p:sldId id="261" r:id="rId7"/>
    <p:sldId id="274" r:id="rId8"/>
    <p:sldId id="262" r:id="rId9"/>
    <p:sldId id="263" r:id="rId10"/>
    <p:sldId id="264" r:id="rId11"/>
    <p:sldId id="265" r:id="rId12"/>
    <p:sldId id="275" r:id="rId13"/>
    <p:sldId id="277" r:id="rId14"/>
    <p:sldId id="266" r:id="rId15"/>
    <p:sldId id="267" r:id="rId16"/>
    <p:sldId id="268" r:id="rId17"/>
    <p:sldId id="276" r:id="rId18"/>
    <p:sldId id="269" r:id="rId19"/>
    <p:sldId id="270" r:id="rId20"/>
    <p:sldId id="271" r:id="rId21"/>
    <p:sldId id="272" r:id="rId22"/>
  </p:sldIdLst>
  <p:sldSz cx="12192000" cy="6858000"/>
  <p:notesSz cx="6858000" cy="9144000"/>
  <p:embeddedFontLst>
    <p:embeddedFont>
      <p:font typeface="Century Gothic" panose="020B0502020202020204" pitchFamily="34" charset="0"/>
      <p:regular r:id="rId24"/>
      <p:bold r:id="rId25"/>
      <p:italic r:id="rId26"/>
      <p:boldItalic r:id="rId27"/>
    </p:embeddedFont>
    <p:embeddedFont>
      <p:font typeface="Montserrat" panose="00000500000000000000"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3" roundtripDataSignature="AMtx7mi0bAjciDlxu25rJFyU4ZaiK6Fvk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F36"/>
    <a:srgbClr val="0060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0361223-F499-431D-9C38-1D16362C9DE0}">
  <a:tblStyle styleId="{50361223-F499-431D-9C38-1D16362C9DE0}" styleName="Table_0">
    <a:wholeTbl>
      <a:tcTxStyle b="off" i="off">
        <a:font>
          <a:latin typeface="Arial"/>
          <a:ea typeface="Arial"/>
          <a:cs typeface="Arial"/>
        </a:font>
        <a:schemeClr val="dk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chemeClr val="accent1"/>
              </a:solidFill>
              <a:prstDash val="solid"/>
              <a:round/>
              <a:headEnd type="none" w="sm" len="sm"/>
              <a:tailEnd type="none" w="sm" len="sm"/>
            </a:ln>
          </a:insideH>
          <a:insideV>
            <a:ln w="9525" cap="flat" cmpd="sng">
              <a:solidFill>
                <a:schemeClr val="accent1"/>
              </a:solidFill>
              <a:prstDash val="solid"/>
              <a:round/>
              <a:headEnd type="none" w="sm" len="sm"/>
              <a:tailEnd type="none" w="sm" len="sm"/>
            </a:ln>
          </a:insideV>
        </a:tcBdr>
        <a:fill>
          <a:solidFill>
            <a:srgbClr val="FFFFFF">
              <a:alpha val="0"/>
            </a:srgbClr>
          </a:solidFill>
        </a:fill>
      </a:tcStyle>
    </a:wholeTbl>
    <a:band1H>
      <a:tcTxStyle/>
      <a:tcStyle>
        <a:tcBdr/>
        <a:fill>
          <a:solidFill>
            <a:schemeClr val="accent1">
              <a:alpha val="40000"/>
            </a:schemeClr>
          </a:solidFill>
        </a:fill>
      </a:tcStyle>
    </a:band1H>
    <a:band2H>
      <a:tcTxStyle/>
      <a:tcStyle>
        <a:tcBdr/>
      </a:tcStyle>
    </a:band2H>
    <a:band1V>
      <a:tcTxStyle/>
      <a:tcStyle>
        <a:tcBdr>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tcBdr>
        <a:fill>
          <a:solidFill>
            <a:schemeClr val="accent1">
              <a:alpha val="40000"/>
            </a:schemeClr>
          </a:solidFill>
        </a:fill>
      </a:tcStyle>
    </a:band1V>
    <a:band2V>
      <a:tcTxStyle/>
      <a:tcStyle>
        <a:tcBdr/>
      </a:tcStyle>
    </a:band2V>
    <a:lastCol>
      <a:tcTxStyle b="on"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chemeClr val="accent1"/>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lastCol>
    <a:firstCol>
      <a:tcTxStyle b="on"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chemeClr val="accent1"/>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firstCol>
    <a:lastRow>
      <a:tcTxStyle b="on"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l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1"/>
          </a:solidFill>
        </a:fill>
      </a:tcStyle>
    </a:firstRow>
    <a:neCell>
      <a:tcTxStyle/>
      <a:tcStyle>
        <a:tcBdr/>
      </a:tcStyle>
    </a:neCell>
    <a:nwCell>
      <a:tcTxStyle/>
      <a:tcStyle>
        <a:tcBdr/>
      </a:tcStyle>
    </a:nwCell>
  </a:tblStyle>
  <a:tblStyle styleId="{DDA41E16-8D42-4F2B-BD51-C347022982EF}"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061" autoAdjust="0"/>
  </p:normalViewPr>
  <p:slideViewPr>
    <p:cSldViewPr snapToGrid="0">
      <p:cViewPr>
        <p:scale>
          <a:sx n="66" d="100"/>
          <a:sy n="66" d="100"/>
        </p:scale>
        <p:origin x="876" y="15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43" Type="http://customschemas.google.com/relationships/presentationmetadata" Target="metadata"/><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image" Target="../media/image2.png"/><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image" Target="../media/image29.png"/></Relationships>
</file>

<file path=ppt/drawings/_rels/vmlDrawing3.vml.rels><?xml version="1.0" encoding="UTF-8" standalone="yes"?>
<Relationships xmlns="http://schemas.openxmlformats.org/package/2006/relationships"><Relationship Id="rId26" Type="http://schemas.openxmlformats.org/officeDocument/2006/relationships/image" Target="../media/image60.png"/><Relationship Id="rId117" Type="http://schemas.openxmlformats.org/officeDocument/2006/relationships/image" Target="../media/image151.png"/><Relationship Id="rId21" Type="http://schemas.openxmlformats.org/officeDocument/2006/relationships/image" Target="../media/image55.png"/><Relationship Id="rId42" Type="http://schemas.openxmlformats.org/officeDocument/2006/relationships/image" Target="../media/image76.png"/><Relationship Id="rId47" Type="http://schemas.openxmlformats.org/officeDocument/2006/relationships/image" Target="../media/image81.png"/><Relationship Id="rId63" Type="http://schemas.openxmlformats.org/officeDocument/2006/relationships/image" Target="../media/image97.png"/><Relationship Id="rId68" Type="http://schemas.openxmlformats.org/officeDocument/2006/relationships/image" Target="../media/image102.png"/><Relationship Id="rId84" Type="http://schemas.openxmlformats.org/officeDocument/2006/relationships/image" Target="../media/image118.png"/><Relationship Id="rId89" Type="http://schemas.openxmlformats.org/officeDocument/2006/relationships/image" Target="../media/image123.png"/><Relationship Id="rId112" Type="http://schemas.openxmlformats.org/officeDocument/2006/relationships/image" Target="../media/image146.png"/><Relationship Id="rId16" Type="http://schemas.openxmlformats.org/officeDocument/2006/relationships/image" Target="../media/image50.png"/><Relationship Id="rId107" Type="http://schemas.openxmlformats.org/officeDocument/2006/relationships/image" Target="../media/image141.png"/><Relationship Id="rId11" Type="http://schemas.openxmlformats.org/officeDocument/2006/relationships/image" Target="../media/image45.png"/><Relationship Id="rId32" Type="http://schemas.openxmlformats.org/officeDocument/2006/relationships/image" Target="../media/image66.png"/><Relationship Id="rId37" Type="http://schemas.openxmlformats.org/officeDocument/2006/relationships/image" Target="../media/image71.png"/><Relationship Id="rId53" Type="http://schemas.openxmlformats.org/officeDocument/2006/relationships/image" Target="../media/image87.png"/><Relationship Id="rId58" Type="http://schemas.openxmlformats.org/officeDocument/2006/relationships/image" Target="../media/image92.png"/><Relationship Id="rId74" Type="http://schemas.openxmlformats.org/officeDocument/2006/relationships/image" Target="../media/image108.png"/><Relationship Id="rId79" Type="http://schemas.openxmlformats.org/officeDocument/2006/relationships/image" Target="../media/image113.png"/><Relationship Id="rId102" Type="http://schemas.openxmlformats.org/officeDocument/2006/relationships/image" Target="../media/image136.png"/><Relationship Id="rId123" Type="http://schemas.openxmlformats.org/officeDocument/2006/relationships/image" Target="../media/image157.png"/><Relationship Id="rId5" Type="http://schemas.openxmlformats.org/officeDocument/2006/relationships/image" Target="../media/image39.png"/><Relationship Id="rId90" Type="http://schemas.openxmlformats.org/officeDocument/2006/relationships/image" Target="../media/image124.png"/><Relationship Id="rId95" Type="http://schemas.openxmlformats.org/officeDocument/2006/relationships/image" Target="../media/image129.png"/><Relationship Id="rId22" Type="http://schemas.openxmlformats.org/officeDocument/2006/relationships/image" Target="../media/image56.png"/><Relationship Id="rId27" Type="http://schemas.openxmlformats.org/officeDocument/2006/relationships/image" Target="../media/image61.png"/><Relationship Id="rId43" Type="http://schemas.openxmlformats.org/officeDocument/2006/relationships/image" Target="../media/image77.png"/><Relationship Id="rId48" Type="http://schemas.openxmlformats.org/officeDocument/2006/relationships/image" Target="../media/image82.png"/><Relationship Id="rId64" Type="http://schemas.openxmlformats.org/officeDocument/2006/relationships/image" Target="../media/image98.png"/><Relationship Id="rId69" Type="http://schemas.openxmlformats.org/officeDocument/2006/relationships/image" Target="../media/image103.png"/><Relationship Id="rId113" Type="http://schemas.openxmlformats.org/officeDocument/2006/relationships/image" Target="../media/image147.png"/><Relationship Id="rId118" Type="http://schemas.openxmlformats.org/officeDocument/2006/relationships/image" Target="../media/image152.png"/><Relationship Id="rId80" Type="http://schemas.openxmlformats.org/officeDocument/2006/relationships/image" Target="../media/image114.png"/><Relationship Id="rId85" Type="http://schemas.openxmlformats.org/officeDocument/2006/relationships/image" Target="../media/image119.png"/><Relationship Id="rId12" Type="http://schemas.openxmlformats.org/officeDocument/2006/relationships/image" Target="../media/image46.png"/><Relationship Id="rId17" Type="http://schemas.openxmlformats.org/officeDocument/2006/relationships/image" Target="../media/image51.png"/><Relationship Id="rId33" Type="http://schemas.openxmlformats.org/officeDocument/2006/relationships/image" Target="../media/image67.png"/><Relationship Id="rId38" Type="http://schemas.openxmlformats.org/officeDocument/2006/relationships/image" Target="../media/image72.png"/><Relationship Id="rId59" Type="http://schemas.openxmlformats.org/officeDocument/2006/relationships/image" Target="../media/image93.png"/><Relationship Id="rId103" Type="http://schemas.openxmlformats.org/officeDocument/2006/relationships/image" Target="../media/image137.png"/><Relationship Id="rId108" Type="http://schemas.openxmlformats.org/officeDocument/2006/relationships/image" Target="../media/image142.png"/><Relationship Id="rId54" Type="http://schemas.openxmlformats.org/officeDocument/2006/relationships/image" Target="../media/image88.png"/><Relationship Id="rId70" Type="http://schemas.openxmlformats.org/officeDocument/2006/relationships/image" Target="../media/image104.png"/><Relationship Id="rId75" Type="http://schemas.openxmlformats.org/officeDocument/2006/relationships/image" Target="../media/image109.png"/><Relationship Id="rId91" Type="http://schemas.openxmlformats.org/officeDocument/2006/relationships/image" Target="../media/image125.png"/><Relationship Id="rId96" Type="http://schemas.openxmlformats.org/officeDocument/2006/relationships/image" Target="../media/image130.png"/><Relationship Id="rId1" Type="http://schemas.openxmlformats.org/officeDocument/2006/relationships/image" Target="../media/image35.png"/><Relationship Id="rId6" Type="http://schemas.openxmlformats.org/officeDocument/2006/relationships/image" Target="../media/image40.png"/><Relationship Id="rId23" Type="http://schemas.openxmlformats.org/officeDocument/2006/relationships/image" Target="../media/image57.png"/><Relationship Id="rId28" Type="http://schemas.openxmlformats.org/officeDocument/2006/relationships/image" Target="../media/image62.png"/><Relationship Id="rId49" Type="http://schemas.openxmlformats.org/officeDocument/2006/relationships/image" Target="../media/image83.png"/><Relationship Id="rId114" Type="http://schemas.openxmlformats.org/officeDocument/2006/relationships/image" Target="../media/image148.png"/><Relationship Id="rId119" Type="http://schemas.openxmlformats.org/officeDocument/2006/relationships/image" Target="../media/image153.png"/><Relationship Id="rId44" Type="http://schemas.openxmlformats.org/officeDocument/2006/relationships/image" Target="../media/image78.png"/><Relationship Id="rId60" Type="http://schemas.openxmlformats.org/officeDocument/2006/relationships/image" Target="../media/image94.png"/><Relationship Id="rId65" Type="http://schemas.openxmlformats.org/officeDocument/2006/relationships/image" Target="../media/image99.png"/><Relationship Id="rId81" Type="http://schemas.openxmlformats.org/officeDocument/2006/relationships/image" Target="../media/image115.png"/><Relationship Id="rId86" Type="http://schemas.openxmlformats.org/officeDocument/2006/relationships/image" Target="../media/image120.png"/><Relationship Id="rId4" Type="http://schemas.openxmlformats.org/officeDocument/2006/relationships/image" Target="../media/image38.png"/><Relationship Id="rId9" Type="http://schemas.openxmlformats.org/officeDocument/2006/relationships/image" Target="../media/image43.png"/><Relationship Id="rId13" Type="http://schemas.openxmlformats.org/officeDocument/2006/relationships/image" Target="../media/image47.png"/><Relationship Id="rId18" Type="http://schemas.openxmlformats.org/officeDocument/2006/relationships/image" Target="../media/image52.png"/><Relationship Id="rId39" Type="http://schemas.openxmlformats.org/officeDocument/2006/relationships/image" Target="../media/image73.png"/><Relationship Id="rId109" Type="http://schemas.openxmlformats.org/officeDocument/2006/relationships/image" Target="../media/image143.png"/><Relationship Id="rId34" Type="http://schemas.openxmlformats.org/officeDocument/2006/relationships/image" Target="../media/image68.png"/><Relationship Id="rId50" Type="http://schemas.openxmlformats.org/officeDocument/2006/relationships/image" Target="../media/image84.png"/><Relationship Id="rId55" Type="http://schemas.openxmlformats.org/officeDocument/2006/relationships/image" Target="../media/image89.png"/><Relationship Id="rId76" Type="http://schemas.openxmlformats.org/officeDocument/2006/relationships/image" Target="../media/image110.png"/><Relationship Id="rId97" Type="http://schemas.openxmlformats.org/officeDocument/2006/relationships/image" Target="../media/image131.png"/><Relationship Id="rId104" Type="http://schemas.openxmlformats.org/officeDocument/2006/relationships/image" Target="../media/image138.png"/><Relationship Id="rId120" Type="http://schemas.openxmlformats.org/officeDocument/2006/relationships/image" Target="../media/image154.png"/><Relationship Id="rId7" Type="http://schemas.openxmlformats.org/officeDocument/2006/relationships/image" Target="../media/image41.png"/><Relationship Id="rId71" Type="http://schemas.openxmlformats.org/officeDocument/2006/relationships/image" Target="../media/image105.png"/><Relationship Id="rId92" Type="http://schemas.openxmlformats.org/officeDocument/2006/relationships/image" Target="../media/image126.png"/><Relationship Id="rId2" Type="http://schemas.openxmlformats.org/officeDocument/2006/relationships/image" Target="../media/image36.png"/><Relationship Id="rId29" Type="http://schemas.openxmlformats.org/officeDocument/2006/relationships/image" Target="../media/image63.png"/><Relationship Id="rId24" Type="http://schemas.openxmlformats.org/officeDocument/2006/relationships/image" Target="../media/image58.png"/><Relationship Id="rId40" Type="http://schemas.openxmlformats.org/officeDocument/2006/relationships/image" Target="../media/image74.png"/><Relationship Id="rId45" Type="http://schemas.openxmlformats.org/officeDocument/2006/relationships/image" Target="../media/image79.png"/><Relationship Id="rId66" Type="http://schemas.openxmlformats.org/officeDocument/2006/relationships/image" Target="../media/image100.png"/><Relationship Id="rId87" Type="http://schemas.openxmlformats.org/officeDocument/2006/relationships/image" Target="../media/image121.png"/><Relationship Id="rId110" Type="http://schemas.openxmlformats.org/officeDocument/2006/relationships/image" Target="../media/image144.png"/><Relationship Id="rId115" Type="http://schemas.openxmlformats.org/officeDocument/2006/relationships/image" Target="../media/image149.png"/><Relationship Id="rId61" Type="http://schemas.openxmlformats.org/officeDocument/2006/relationships/image" Target="../media/image95.png"/><Relationship Id="rId82" Type="http://schemas.openxmlformats.org/officeDocument/2006/relationships/image" Target="../media/image116.png"/><Relationship Id="rId19" Type="http://schemas.openxmlformats.org/officeDocument/2006/relationships/image" Target="../media/image53.png"/><Relationship Id="rId14" Type="http://schemas.openxmlformats.org/officeDocument/2006/relationships/image" Target="../media/image48.png"/><Relationship Id="rId30" Type="http://schemas.openxmlformats.org/officeDocument/2006/relationships/image" Target="../media/image64.png"/><Relationship Id="rId35" Type="http://schemas.openxmlformats.org/officeDocument/2006/relationships/image" Target="../media/image69.png"/><Relationship Id="rId56" Type="http://schemas.openxmlformats.org/officeDocument/2006/relationships/image" Target="../media/image90.png"/><Relationship Id="rId77" Type="http://schemas.openxmlformats.org/officeDocument/2006/relationships/image" Target="../media/image111.png"/><Relationship Id="rId100" Type="http://schemas.openxmlformats.org/officeDocument/2006/relationships/image" Target="../media/image134.png"/><Relationship Id="rId105" Type="http://schemas.openxmlformats.org/officeDocument/2006/relationships/image" Target="../media/image139.png"/><Relationship Id="rId8" Type="http://schemas.openxmlformats.org/officeDocument/2006/relationships/image" Target="../media/image42.png"/><Relationship Id="rId51" Type="http://schemas.openxmlformats.org/officeDocument/2006/relationships/image" Target="../media/image85.png"/><Relationship Id="rId72" Type="http://schemas.openxmlformats.org/officeDocument/2006/relationships/image" Target="../media/image106.png"/><Relationship Id="rId93" Type="http://schemas.openxmlformats.org/officeDocument/2006/relationships/image" Target="../media/image127.png"/><Relationship Id="rId98" Type="http://schemas.openxmlformats.org/officeDocument/2006/relationships/image" Target="../media/image132.png"/><Relationship Id="rId121" Type="http://schemas.openxmlformats.org/officeDocument/2006/relationships/image" Target="../media/image155.png"/><Relationship Id="rId3" Type="http://schemas.openxmlformats.org/officeDocument/2006/relationships/image" Target="../media/image37.png"/><Relationship Id="rId25" Type="http://schemas.openxmlformats.org/officeDocument/2006/relationships/image" Target="../media/image59.png"/><Relationship Id="rId46" Type="http://schemas.openxmlformats.org/officeDocument/2006/relationships/image" Target="../media/image80.png"/><Relationship Id="rId67" Type="http://schemas.openxmlformats.org/officeDocument/2006/relationships/image" Target="../media/image101.png"/><Relationship Id="rId116" Type="http://schemas.openxmlformats.org/officeDocument/2006/relationships/image" Target="../media/image150.png"/><Relationship Id="rId20" Type="http://schemas.openxmlformats.org/officeDocument/2006/relationships/image" Target="../media/image54.png"/><Relationship Id="rId41" Type="http://schemas.openxmlformats.org/officeDocument/2006/relationships/image" Target="../media/image75.png"/><Relationship Id="rId62" Type="http://schemas.openxmlformats.org/officeDocument/2006/relationships/image" Target="../media/image96.png"/><Relationship Id="rId83" Type="http://schemas.openxmlformats.org/officeDocument/2006/relationships/image" Target="../media/image117.png"/><Relationship Id="rId88" Type="http://schemas.openxmlformats.org/officeDocument/2006/relationships/image" Target="../media/image122.png"/><Relationship Id="rId111" Type="http://schemas.openxmlformats.org/officeDocument/2006/relationships/image" Target="../media/image145.png"/><Relationship Id="rId15" Type="http://schemas.openxmlformats.org/officeDocument/2006/relationships/image" Target="../media/image49.png"/><Relationship Id="rId36" Type="http://schemas.openxmlformats.org/officeDocument/2006/relationships/image" Target="../media/image70.png"/><Relationship Id="rId57" Type="http://schemas.openxmlformats.org/officeDocument/2006/relationships/image" Target="../media/image91.png"/><Relationship Id="rId106" Type="http://schemas.openxmlformats.org/officeDocument/2006/relationships/image" Target="../media/image140.png"/><Relationship Id="rId10" Type="http://schemas.openxmlformats.org/officeDocument/2006/relationships/image" Target="../media/image44.png"/><Relationship Id="rId31" Type="http://schemas.openxmlformats.org/officeDocument/2006/relationships/image" Target="../media/image65.png"/><Relationship Id="rId52" Type="http://schemas.openxmlformats.org/officeDocument/2006/relationships/image" Target="../media/image86.png"/><Relationship Id="rId73" Type="http://schemas.openxmlformats.org/officeDocument/2006/relationships/image" Target="../media/image107.png"/><Relationship Id="rId78" Type="http://schemas.openxmlformats.org/officeDocument/2006/relationships/image" Target="../media/image112.png"/><Relationship Id="rId94" Type="http://schemas.openxmlformats.org/officeDocument/2006/relationships/image" Target="../media/image128.png"/><Relationship Id="rId99" Type="http://schemas.openxmlformats.org/officeDocument/2006/relationships/image" Target="../media/image133.png"/><Relationship Id="rId101" Type="http://schemas.openxmlformats.org/officeDocument/2006/relationships/image" Target="../media/image135.png"/><Relationship Id="rId122" Type="http://schemas.openxmlformats.org/officeDocument/2006/relationships/image" Target="../media/image156.png"/></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67.png"/><Relationship Id="rId7" Type="http://schemas.openxmlformats.org/officeDocument/2006/relationships/image" Target="../media/image171.png"/><Relationship Id="rId2" Type="http://schemas.openxmlformats.org/officeDocument/2006/relationships/image" Target="../media/image166.png"/><Relationship Id="rId1" Type="http://schemas.openxmlformats.org/officeDocument/2006/relationships/image" Target="../media/image165.png"/><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s-ES" b="1"/>
              <a:t>4. Análisis de Causa Raíz Árbol causal</a:t>
            </a:r>
            <a:endParaRPr/>
          </a:p>
          <a:p>
            <a:pPr marL="457200" marR="0" lvl="0" indent="-298450" algn="l" rtl="0">
              <a:lnSpc>
                <a:spcPct val="100000"/>
              </a:lnSpc>
              <a:spcBef>
                <a:spcPts val="0"/>
              </a:spcBef>
              <a:spcAft>
                <a:spcPts val="0"/>
              </a:spcAft>
              <a:buClr>
                <a:srgbClr val="000000"/>
              </a:buClr>
              <a:buSzPts val="1100"/>
              <a:buFont typeface="Arial"/>
              <a:buChar char="●"/>
            </a:pPr>
            <a:r>
              <a:rPr lang="es-ES"/>
              <a:t>Para el análisis de causa raíz utilizamos la segunda herramienta principal:</a:t>
            </a:r>
            <a:endParaRPr/>
          </a:p>
          <a:p>
            <a:pPr marL="457200" lvl="0" indent="-298450" algn="l" rtl="0">
              <a:lnSpc>
                <a:spcPct val="100000"/>
              </a:lnSpc>
              <a:spcBef>
                <a:spcPts val="0"/>
              </a:spcBef>
              <a:spcAft>
                <a:spcPts val="0"/>
              </a:spcAft>
              <a:buSzPts val="1100"/>
              <a:buFont typeface="Arial"/>
              <a:buAutoNum type="arabicPeriod"/>
            </a:pPr>
            <a:r>
              <a:rPr lang="es-ES" b="1"/>
              <a:t>Árbol Causal</a:t>
            </a:r>
            <a:r>
              <a:rPr lang="es-ES"/>
              <a:t>: Trabajamos en conjunto con Ishikawa para identificar y confirmar las causas raíz mediante los 5 porqués. Proponemos contramedidas que posteriormente se documentarán en el brainstorming.</a:t>
            </a:r>
            <a:endParaRPr/>
          </a:p>
          <a:p>
            <a:pPr marL="0" lvl="0" indent="0" algn="l" rtl="0">
              <a:lnSpc>
                <a:spcPct val="100000"/>
              </a:lnSpc>
              <a:spcBef>
                <a:spcPts val="0"/>
              </a:spcBef>
              <a:spcAft>
                <a:spcPts val="0"/>
              </a:spcAft>
              <a:buSzPts val="1100"/>
              <a:buNone/>
            </a:pPr>
            <a:endParaRPr/>
          </a:p>
        </p:txBody>
      </p:sp>
      <p:sp>
        <p:nvSpPr>
          <p:cNvPr id="305" name="Google Shape;30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s-ES" b="1"/>
              <a:t>4. Análisis de Causa Raíz</a:t>
            </a:r>
            <a:endParaRPr/>
          </a:p>
          <a:p>
            <a:pPr marL="457200" marR="0" lvl="0" indent="-298450" algn="l" rtl="0">
              <a:lnSpc>
                <a:spcPct val="100000"/>
              </a:lnSpc>
              <a:spcBef>
                <a:spcPts val="0"/>
              </a:spcBef>
              <a:spcAft>
                <a:spcPts val="0"/>
              </a:spcAft>
              <a:buClr>
                <a:srgbClr val="000000"/>
              </a:buClr>
              <a:buSzPts val="1100"/>
              <a:buFont typeface="Arial"/>
              <a:buChar char="●"/>
            </a:pPr>
            <a:r>
              <a:rPr lang="es-ES"/>
              <a:t>Para el análisis de causa raíz utilizamos la tercera de las tres herramientas principales:</a:t>
            </a:r>
            <a:endParaRPr/>
          </a:p>
          <a:p>
            <a:pPr marL="457200" lvl="0" indent="-298450" algn="l" rtl="0">
              <a:lnSpc>
                <a:spcPct val="100000"/>
              </a:lnSpc>
              <a:spcBef>
                <a:spcPts val="0"/>
              </a:spcBef>
              <a:spcAft>
                <a:spcPts val="0"/>
              </a:spcAft>
              <a:buSzPts val="1100"/>
              <a:buFont typeface="Arial"/>
              <a:buAutoNum type="arabicPeriod"/>
            </a:pPr>
            <a:r>
              <a:rPr lang="es-ES" b="1"/>
              <a:t>Pareto</a:t>
            </a:r>
            <a:r>
              <a:rPr lang="es-ES"/>
              <a:t>: Cuantificamos las causas raíz, identificando las más frecuentes para aplicar el principio 80/20 (atacar el 20% de las causas que generan el 80% de los problemas).</a:t>
            </a:r>
            <a:endParaRPr/>
          </a:p>
          <a:p>
            <a:pPr marL="457200" lvl="0" indent="-228600" algn="l" rtl="0">
              <a:lnSpc>
                <a:spcPct val="100000"/>
              </a:lnSpc>
              <a:spcBef>
                <a:spcPts val="0"/>
              </a:spcBef>
              <a:spcAft>
                <a:spcPts val="0"/>
              </a:spcAft>
              <a:buSzPts val="1100"/>
              <a:buFont typeface="Arial"/>
              <a:buNone/>
            </a:pPr>
            <a:endParaRPr/>
          </a:p>
          <a:p>
            <a:pPr marL="158750" lvl="0" indent="0" algn="l" rtl="0">
              <a:lnSpc>
                <a:spcPct val="100000"/>
              </a:lnSpc>
              <a:spcBef>
                <a:spcPts val="0"/>
              </a:spcBef>
              <a:spcAft>
                <a:spcPts val="0"/>
              </a:spcAft>
              <a:buSzPts val="1100"/>
              <a:buFont typeface="Arial"/>
              <a:buNone/>
            </a:pPr>
            <a:r>
              <a:rPr lang="es-ES"/>
              <a:t>Las tres herramientas de análisis de causa raíz funcionan muy bien trabajando en su conjunto para mostrar todas las posibles causas raíz, las contramedidas y la frecuencia en las que  tienen su ocurrencia., y considerar que al menos una de las 3 puede estar presente en el proyecto de acuerdo con la naturaleza de este.</a:t>
            </a:r>
            <a:endParaRPr/>
          </a:p>
          <a:p>
            <a:pPr marL="158750" lvl="0" indent="0" algn="l" rtl="0">
              <a:lnSpc>
                <a:spcPct val="100000"/>
              </a:lnSpc>
              <a:spcBef>
                <a:spcPts val="0"/>
              </a:spcBef>
              <a:spcAft>
                <a:spcPts val="0"/>
              </a:spcAft>
              <a:buSzPts val="1100"/>
              <a:buFont typeface="Arial"/>
              <a:buNone/>
            </a:pPr>
            <a:endParaRPr/>
          </a:p>
          <a:p>
            <a:pPr marL="457200" marR="0" lvl="0" indent="-298450" algn="l" rtl="0">
              <a:lnSpc>
                <a:spcPct val="100000"/>
              </a:lnSpc>
              <a:spcBef>
                <a:spcPts val="0"/>
              </a:spcBef>
              <a:spcAft>
                <a:spcPts val="0"/>
              </a:spcAft>
              <a:buClr>
                <a:srgbClr val="000000"/>
              </a:buClr>
              <a:buSzPts val="1100"/>
              <a:buFont typeface="Arial"/>
              <a:buChar char="●"/>
            </a:pPr>
            <a:r>
              <a:rPr lang="es-ES"/>
              <a:t>También podemos utilizar herramientas estadísticas como R&amp;R, ANOVA y CPK para un análisis más completo del plan de medición.</a:t>
            </a:r>
            <a:endParaRPr/>
          </a:p>
          <a:p>
            <a:pPr marL="0" lvl="0" indent="0" algn="l" rtl="0">
              <a:lnSpc>
                <a:spcPct val="100000"/>
              </a:lnSpc>
              <a:spcBef>
                <a:spcPts val="0"/>
              </a:spcBef>
              <a:spcAft>
                <a:spcPts val="0"/>
              </a:spcAft>
              <a:buSzPts val="1100"/>
              <a:buNone/>
            </a:pPr>
            <a:endParaRPr/>
          </a:p>
        </p:txBody>
      </p:sp>
      <p:sp>
        <p:nvSpPr>
          <p:cNvPr id="460" name="Google Shape;460;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a:extLst>
            <a:ext uri="{FF2B5EF4-FFF2-40B4-BE49-F238E27FC236}">
              <a16:creationId xmlns:a16="http://schemas.microsoft.com/office/drawing/2014/main" id="{B179880A-29DC-1BE6-3372-ABC5CEAB6F73}"/>
            </a:ext>
          </a:extLst>
        </p:cNvPr>
        <p:cNvGrpSpPr/>
        <p:nvPr/>
      </p:nvGrpSpPr>
      <p:grpSpPr>
        <a:xfrm>
          <a:off x="0" y="0"/>
          <a:ext cx="0" cy="0"/>
          <a:chOff x="0" y="0"/>
          <a:chExt cx="0" cy="0"/>
        </a:xfrm>
      </p:grpSpPr>
      <p:sp>
        <p:nvSpPr>
          <p:cNvPr id="459" name="Google Shape;459;p28:notes">
            <a:extLst>
              <a:ext uri="{FF2B5EF4-FFF2-40B4-BE49-F238E27FC236}">
                <a16:creationId xmlns:a16="http://schemas.microsoft.com/office/drawing/2014/main" id="{9CDB9C0E-0DAD-639D-AFD3-CEFA389A093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s-ES" b="1"/>
              <a:t>4. Análisis de Causa Raíz</a:t>
            </a:r>
            <a:endParaRPr/>
          </a:p>
          <a:p>
            <a:pPr marL="457200" marR="0" lvl="0" indent="-298450" algn="l" rtl="0">
              <a:lnSpc>
                <a:spcPct val="100000"/>
              </a:lnSpc>
              <a:spcBef>
                <a:spcPts val="0"/>
              </a:spcBef>
              <a:spcAft>
                <a:spcPts val="0"/>
              </a:spcAft>
              <a:buClr>
                <a:srgbClr val="000000"/>
              </a:buClr>
              <a:buSzPts val="1100"/>
              <a:buFont typeface="Arial"/>
              <a:buChar char="●"/>
            </a:pPr>
            <a:r>
              <a:rPr lang="es-ES"/>
              <a:t>Para el análisis de causa raíz utilizamos la tercera de las tres herramientas principales:</a:t>
            </a:r>
            <a:endParaRPr/>
          </a:p>
          <a:p>
            <a:pPr marL="457200" lvl="0" indent="-298450" algn="l" rtl="0">
              <a:lnSpc>
                <a:spcPct val="100000"/>
              </a:lnSpc>
              <a:spcBef>
                <a:spcPts val="0"/>
              </a:spcBef>
              <a:spcAft>
                <a:spcPts val="0"/>
              </a:spcAft>
              <a:buSzPts val="1100"/>
              <a:buFont typeface="Arial"/>
              <a:buAutoNum type="arabicPeriod"/>
            </a:pPr>
            <a:r>
              <a:rPr lang="es-ES" b="1"/>
              <a:t>Pareto</a:t>
            </a:r>
            <a:r>
              <a:rPr lang="es-ES"/>
              <a:t>: Cuantificamos las causas raíz, identificando las más frecuentes para aplicar el principio 80/20 (atacar el 20% de las causas que generan el 80% de los problemas).</a:t>
            </a:r>
            <a:endParaRPr/>
          </a:p>
          <a:p>
            <a:pPr marL="457200" lvl="0" indent="-228600" algn="l" rtl="0">
              <a:lnSpc>
                <a:spcPct val="100000"/>
              </a:lnSpc>
              <a:spcBef>
                <a:spcPts val="0"/>
              </a:spcBef>
              <a:spcAft>
                <a:spcPts val="0"/>
              </a:spcAft>
              <a:buSzPts val="1100"/>
              <a:buFont typeface="Arial"/>
              <a:buNone/>
            </a:pPr>
            <a:endParaRPr/>
          </a:p>
          <a:p>
            <a:pPr marL="158750" lvl="0" indent="0" algn="l" rtl="0">
              <a:lnSpc>
                <a:spcPct val="100000"/>
              </a:lnSpc>
              <a:spcBef>
                <a:spcPts val="0"/>
              </a:spcBef>
              <a:spcAft>
                <a:spcPts val="0"/>
              </a:spcAft>
              <a:buSzPts val="1100"/>
              <a:buFont typeface="Arial"/>
              <a:buNone/>
            </a:pPr>
            <a:r>
              <a:rPr lang="es-ES"/>
              <a:t>Las tres herramientas de análisis de causa raíz funcionan muy bien trabajando en su conjunto para mostrar todas las posibles causas raíz, las contramedidas y la frecuencia en las que  tienen su ocurrencia., y considerar que al menos una de las 3 puede estar presente en el proyecto de acuerdo con la naturaleza de este.</a:t>
            </a:r>
            <a:endParaRPr/>
          </a:p>
          <a:p>
            <a:pPr marL="158750" lvl="0" indent="0" algn="l" rtl="0">
              <a:lnSpc>
                <a:spcPct val="100000"/>
              </a:lnSpc>
              <a:spcBef>
                <a:spcPts val="0"/>
              </a:spcBef>
              <a:spcAft>
                <a:spcPts val="0"/>
              </a:spcAft>
              <a:buSzPts val="1100"/>
              <a:buFont typeface="Arial"/>
              <a:buNone/>
            </a:pPr>
            <a:endParaRPr/>
          </a:p>
          <a:p>
            <a:pPr marL="457200" marR="0" lvl="0" indent="-298450" algn="l" rtl="0">
              <a:lnSpc>
                <a:spcPct val="100000"/>
              </a:lnSpc>
              <a:spcBef>
                <a:spcPts val="0"/>
              </a:spcBef>
              <a:spcAft>
                <a:spcPts val="0"/>
              </a:spcAft>
              <a:buClr>
                <a:srgbClr val="000000"/>
              </a:buClr>
              <a:buSzPts val="1100"/>
              <a:buFont typeface="Arial"/>
              <a:buChar char="●"/>
            </a:pPr>
            <a:r>
              <a:rPr lang="es-ES"/>
              <a:t>También podemos utilizar herramientas estadísticas como R&amp;R, ANOVA y CPK para un análisis más completo del plan de medición.</a:t>
            </a:r>
            <a:endParaRPr/>
          </a:p>
          <a:p>
            <a:pPr marL="0" lvl="0" indent="0" algn="l" rtl="0">
              <a:lnSpc>
                <a:spcPct val="100000"/>
              </a:lnSpc>
              <a:spcBef>
                <a:spcPts val="0"/>
              </a:spcBef>
              <a:spcAft>
                <a:spcPts val="0"/>
              </a:spcAft>
              <a:buSzPts val="1100"/>
              <a:buNone/>
            </a:pPr>
            <a:endParaRPr/>
          </a:p>
        </p:txBody>
      </p:sp>
      <p:sp>
        <p:nvSpPr>
          <p:cNvPr id="460" name="Google Shape;460;p28:notes">
            <a:extLst>
              <a:ext uri="{FF2B5EF4-FFF2-40B4-BE49-F238E27FC236}">
                <a16:creationId xmlns:a16="http://schemas.microsoft.com/office/drawing/2014/main" id="{5E3C757A-F3A8-D11F-4CD8-A716483ECC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93218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a:extLst>
            <a:ext uri="{FF2B5EF4-FFF2-40B4-BE49-F238E27FC236}">
              <a16:creationId xmlns:a16="http://schemas.microsoft.com/office/drawing/2014/main" id="{6E813975-1CDB-9E41-5999-576656DCB9E3}"/>
            </a:ext>
          </a:extLst>
        </p:cNvPr>
        <p:cNvGrpSpPr/>
        <p:nvPr/>
      </p:nvGrpSpPr>
      <p:grpSpPr>
        <a:xfrm>
          <a:off x="0" y="0"/>
          <a:ext cx="0" cy="0"/>
          <a:chOff x="0" y="0"/>
          <a:chExt cx="0" cy="0"/>
        </a:xfrm>
      </p:grpSpPr>
      <p:sp>
        <p:nvSpPr>
          <p:cNvPr id="469" name="Google Shape;469;p29:notes">
            <a:extLst>
              <a:ext uri="{FF2B5EF4-FFF2-40B4-BE49-F238E27FC236}">
                <a16:creationId xmlns:a16="http://schemas.microsoft.com/office/drawing/2014/main" id="{28FA280A-0CD7-915E-AC54-5CFEE9A3B65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70" name="Google Shape;470;p29:notes">
            <a:extLst>
              <a:ext uri="{FF2B5EF4-FFF2-40B4-BE49-F238E27FC236}">
                <a16:creationId xmlns:a16="http://schemas.microsoft.com/office/drawing/2014/main" id="{2D680728-DBE5-BE51-4C21-5260B80C6E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431134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70" name="Google Shape;470;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s-ES" b="1"/>
              <a:t>5. Plan de Implementación</a:t>
            </a:r>
            <a:endParaRPr/>
          </a:p>
          <a:p>
            <a:pPr marL="457200" marR="0" lvl="0" indent="-298450" algn="l" rtl="0">
              <a:lnSpc>
                <a:spcPct val="100000"/>
              </a:lnSpc>
              <a:spcBef>
                <a:spcPts val="0"/>
              </a:spcBef>
              <a:spcAft>
                <a:spcPts val="0"/>
              </a:spcAft>
              <a:buClr>
                <a:srgbClr val="000000"/>
              </a:buClr>
              <a:buSzPts val="1100"/>
              <a:buFont typeface="Arial"/>
              <a:buChar char="●"/>
            </a:pPr>
            <a:r>
              <a:rPr lang="es-ES"/>
              <a:t>Una vez identificadas, analizadas y medidas las causas raíz, iniciamos nuestro plan de implementación:</a:t>
            </a:r>
            <a:endParaRPr/>
          </a:p>
          <a:p>
            <a:pPr marL="457200" lvl="0" indent="-298450" algn="l" rtl="0">
              <a:lnSpc>
                <a:spcPct val="100000"/>
              </a:lnSpc>
              <a:spcBef>
                <a:spcPts val="0"/>
              </a:spcBef>
              <a:spcAft>
                <a:spcPts val="0"/>
              </a:spcAft>
              <a:buSzPts val="1100"/>
              <a:buFont typeface="Arial"/>
              <a:buChar char="•"/>
            </a:pPr>
            <a:r>
              <a:rPr lang="es-ES"/>
              <a:t>Realizamos un brainstorming utilizando la técnica 635 (6 personas, 3 ideas por persona, 5 minutos) para generar la mayor cantidad de ideas posibles.</a:t>
            </a:r>
            <a:endParaRPr/>
          </a:p>
          <a:p>
            <a:pPr marL="0" lvl="0" indent="0" algn="l" rtl="0">
              <a:lnSpc>
                <a:spcPct val="100000"/>
              </a:lnSpc>
              <a:spcBef>
                <a:spcPts val="0"/>
              </a:spcBef>
              <a:spcAft>
                <a:spcPts val="0"/>
              </a:spcAft>
              <a:buSzPts val="1100"/>
              <a:buNone/>
            </a:pPr>
            <a:endParaRPr/>
          </a:p>
        </p:txBody>
      </p:sp>
      <p:sp>
        <p:nvSpPr>
          <p:cNvPr id="483" name="Google Shape;48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s-ES" b="1"/>
              <a:t>6 Plan de Implementación</a:t>
            </a:r>
            <a:endParaRPr/>
          </a:p>
          <a:p>
            <a:pPr marL="457200" lvl="0" indent="-298450" algn="l" rtl="0">
              <a:lnSpc>
                <a:spcPct val="100000"/>
              </a:lnSpc>
              <a:spcBef>
                <a:spcPts val="0"/>
              </a:spcBef>
              <a:spcAft>
                <a:spcPts val="0"/>
              </a:spcAft>
              <a:buSzPts val="1100"/>
              <a:buFont typeface="Arial"/>
              <a:buChar char="•"/>
            </a:pPr>
            <a:r>
              <a:rPr lang="es-ES"/>
              <a:t>Evaluamos las propuestas para verificar su viabilidad en términos de presupuesto, recursos y personal.</a:t>
            </a:r>
            <a:endParaRPr/>
          </a:p>
          <a:p>
            <a:pPr marL="457200" lvl="0" indent="-298450" algn="l" rtl="0">
              <a:lnSpc>
                <a:spcPct val="100000"/>
              </a:lnSpc>
              <a:spcBef>
                <a:spcPts val="0"/>
              </a:spcBef>
              <a:spcAft>
                <a:spcPts val="0"/>
              </a:spcAft>
              <a:buSzPts val="1100"/>
              <a:buFont typeface="Arial"/>
              <a:buChar char="•"/>
            </a:pPr>
            <a:r>
              <a:rPr lang="es-ES"/>
              <a:t>Elaboramos un plan de acción detallado con la oportunidad, acción, responsable, fecha de ejecución, avances y observaciones.</a:t>
            </a:r>
            <a:endParaRPr/>
          </a:p>
          <a:p>
            <a:pPr marL="0" lvl="0" indent="0" algn="l" rtl="0">
              <a:lnSpc>
                <a:spcPct val="100000"/>
              </a:lnSpc>
              <a:spcBef>
                <a:spcPts val="0"/>
              </a:spcBef>
              <a:spcAft>
                <a:spcPts val="0"/>
              </a:spcAft>
              <a:buSzPts val="1100"/>
              <a:buNone/>
            </a:pPr>
            <a:endParaRPr/>
          </a:p>
        </p:txBody>
      </p:sp>
      <p:sp>
        <p:nvSpPr>
          <p:cNvPr id="495" name="Google Shape;49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a:extLst>
            <a:ext uri="{FF2B5EF4-FFF2-40B4-BE49-F238E27FC236}">
              <a16:creationId xmlns:a16="http://schemas.microsoft.com/office/drawing/2014/main" id="{B34FDDCA-CAC4-42A8-318D-C53683433798}"/>
            </a:ext>
          </a:extLst>
        </p:cNvPr>
        <p:cNvGrpSpPr/>
        <p:nvPr/>
      </p:nvGrpSpPr>
      <p:grpSpPr>
        <a:xfrm>
          <a:off x="0" y="0"/>
          <a:ext cx="0" cy="0"/>
          <a:chOff x="0" y="0"/>
          <a:chExt cx="0" cy="0"/>
        </a:xfrm>
      </p:grpSpPr>
      <p:sp>
        <p:nvSpPr>
          <p:cNvPr id="494" name="Google Shape;494;p9:notes">
            <a:extLst>
              <a:ext uri="{FF2B5EF4-FFF2-40B4-BE49-F238E27FC236}">
                <a16:creationId xmlns:a16="http://schemas.microsoft.com/office/drawing/2014/main" id="{43FDEEF2-B9C6-6683-ED80-6A9E04E12C6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s-ES" b="1"/>
              <a:t>6 Plan de Implementación</a:t>
            </a:r>
            <a:endParaRPr/>
          </a:p>
          <a:p>
            <a:pPr marL="457200" lvl="0" indent="-298450" algn="l" rtl="0">
              <a:lnSpc>
                <a:spcPct val="100000"/>
              </a:lnSpc>
              <a:spcBef>
                <a:spcPts val="0"/>
              </a:spcBef>
              <a:spcAft>
                <a:spcPts val="0"/>
              </a:spcAft>
              <a:buSzPts val="1100"/>
              <a:buFont typeface="Arial"/>
              <a:buChar char="•"/>
            </a:pPr>
            <a:r>
              <a:rPr lang="es-ES"/>
              <a:t>Evaluamos las propuestas para verificar su viabilidad en términos de presupuesto, recursos y personal.</a:t>
            </a:r>
            <a:endParaRPr/>
          </a:p>
          <a:p>
            <a:pPr marL="457200" lvl="0" indent="-298450" algn="l" rtl="0">
              <a:lnSpc>
                <a:spcPct val="100000"/>
              </a:lnSpc>
              <a:spcBef>
                <a:spcPts val="0"/>
              </a:spcBef>
              <a:spcAft>
                <a:spcPts val="0"/>
              </a:spcAft>
              <a:buSzPts val="1100"/>
              <a:buFont typeface="Arial"/>
              <a:buChar char="•"/>
            </a:pPr>
            <a:r>
              <a:rPr lang="es-ES"/>
              <a:t>Elaboramos un plan de acción detallado con la oportunidad, acción, responsable, fecha de ejecución, avances y observaciones.</a:t>
            </a:r>
            <a:endParaRPr/>
          </a:p>
          <a:p>
            <a:pPr marL="0" lvl="0" indent="0" algn="l" rtl="0">
              <a:lnSpc>
                <a:spcPct val="100000"/>
              </a:lnSpc>
              <a:spcBef>
                <a:spcPts val="0"/>
              </a:spcBef>
              <a:spcAft>
                <a:spcPts val="0"/>
              </a:spcAft>
              <a:buSzPts val="1100"/>
              <a:buNone/>
            </a:pPr>
            <a:endParaRPr/>
          </a:p>
        </p:txBody>
      </p:sp>
      <p:sp>
        <p:nvSpPr>
          <p:cNvPr id="495" name="Google Shape;495;p9:notes">
            <a:extLst>
              <a:ext uri="{FF2B5EF4-FFF2-40B4-BE49-F238E27FC236}">
                <a16:creationId xmlns:a16="http://schemas.microsoft.com/office/drawing/2014/main" id="{CDCDCD63-62FD-E3B1-560A-A4CA8AE57D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177129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s-ES" b="1"/>
              <a:t>7. Plan de Control</a:t>
            </a:r>
            <a:endParaRPr/>
          </a:p>
          <a:p>
            <a:pPr marL="457200" marR="0" lvl="0" indent="-298450" algn="l" rtl="0">
              <a:lnSpc>
                <a:spcPct val="100000"/>
              </a:lnSpc>
              <a:spcBef>
                <a:spcPts val="0"/>
              </a:spcBef>
              <a:spcAft>
                <a:spcPts val="0"/>
              </a:spcAft>
              <a:buClr>
                <a:srgbClr val="000000"/>
              </a:buClr>
              <a:buSzPts val="1100"/>
              <a:buFont typeface="Arial"/>
              <a:buChar char="●"/>
            </a:pPr>
            <a:r>
              <a:rPr lang="es-ES"/>
              <a:t>El plan de control documenta cómo controlaremos las causas raíz identificadas:</a:t>
            </a:r>
            <a:endParaRPr/>
          </a:p>
          <a:p>
            <a:pPr marL="457200" lvl="0" indent="-298450" algn="l" rtl="0">
              <a:lnSpc>
                <a:spcPct val="100000"/>
              </a:lnSpc>
              <a:spcBef>
                <a:spcPts val="0"/>
              </a:spcBef>
              <a:spcAft>
                <a:spcPts val="0"/>
              </a:spcAft>
              <a:buSzPts val="1100"/>
              <a:buFont typeface="Arial"/>
              <a:buChar char="•"/>
            </a:pPr>
            <a:r>
              <a:rPr lang="es-ES"/>
              <a:t>Definimos la etapa o paso a controlar, el parámetro crítico, los límites de especificación, el método de medición, y el método de control.</a:t>
            </a:r>
            <a:endParaRPr/>
          </a:p>
          <a:p>
            <a:pPr marL="457200" lvl="0" indent="-298450" algn="l" rtl="0">
              <a:lnSpc>
                <a:spcPct val="100000"/>
              </a:lnSpc>
              <a:spcBef>
                <a:spcPts val="0"/>
              </a:spcBef>
              <a:spcAft>
                <a:spcPts val="0"/>
              </a:spcAft>
              <a:buSzPts val="1100"/>
              <a:buFont typeface="Arial"/>
              <a:buChar char="•"/>
            </a:pPr>
            <a:r>
              <a:rPr lang="es-ES"/>
              <a:t>Establecemos el tamaño y frecuencia de la muestra, quién realiza la medición y dónde se almacena la información.</a:t>
            </a:r>
            <a:endParaRPr/>
          </a:p>
          <a:p>
            <a:pPr marL="457200" lvl="0" indent="-298450" algn="l" rtl="0">
              <a:lnSpc>
                <a:spcPct val="100000"/>
              </a:lnSpc>
              <a:spcBef>
                <a:spcPts val="0"/>
              </a:spcBef>
              <a:spcAft>
                <a:spcPts val="0"/>
              </a:spcAft>
              <a:buSzPts val="1100"/>
              <a:buFont typeface="Arial"/>
              <a:buChar char="•"/>
            </a:pPr>
            <a:r>
              <a:rPr lang="es-ES"/>
              <a:t>Documentamos esto en un SOP (Procedimiento Estándar de Trabajo).</a:t>
            </a:r>
            <a:endParaRPr/>
          </a:p>
          <a:p>
            <a:pPr marL="0" lvl="0" indent="0" algn="l" rtl="0">
              <a:lnSpc>
                <a:spcPct val="100000"/>
              </a:lnSpc>
              <a:spcBef>
                <a:spcPts val="0"/>
              </a:spcBef>
              <a:spcAft>
                <a:spcPts val="0"/>
              </a:spcAft>
              <a:buSzPts val="1100"/>
              <a:buNone/>
            </a:pPr>
            <a:endParaRPr/>
          </a:p>
        </p:txBody>
      </p:sp>
      <p:sp>
        <p:nvSpPr>
          <p:cNvPr id="506" name="Google Shape;50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s-ES" b="1"/>
              <a:t>6. Evaluación de Beneficios Financieros</a:t>
            </a:r>
            <a:endParaRPr/>
          </a:p>
          <a:p>
            <a:pPr marL="457200" marR="0" lvl="0" indent="-298450" algn="l" rtl="0">
              <a:lnSpc>
                <a:spcPct val="100000"/>
              </a:lnSpc>
              <a:spcBef>
                <a:spcPts val="0"/>
              </a:spcBef>
              <a:spcAft>
                <a:spcPts val="0"/>
              </a:spcAft>
              <a:buClr>
                <a:srgbClr val="000000"/>
              </a:buClr>
              <a:buSzPts val="1100"/>
              <a:buFont typeface="Arial"/>
              <a:buChar char="●"/>
            </a:pPr>
            <a:r>
              <a:rPr lang="es-ES"/>
              <a:t>Evaluamos los beneficios financieros del proyecto en términos de ahorros, incremento de piezas, productividad y evitar la pérdida de clientes, traduciendo todo esto en dólares proyectados anualmente.</a:t>
            </a:r>
            <a:endParaRPr/>
          </a:p>
          <a:p>
            <a:pPr marL="0" lvl="0" indent="0" algn="l" rtl="0">
              <a:lnSpc>
                <a:spcPct val="100000"/>
              </a:lnSpc>
              <a:spcBef>
                <a:spcPts val="0"/>
              </a:spcBef>
              <a:spcAft>
                <a:spcPts val="0"/>
              </a:spcAft>
              <a:buSzPts val="1100"/>
              <a:buNone/>
            </a:pPr>
            <a:endParaRPr/>
          </a:p>
        </p:txBody>
      </p:sp>
      <p:sp>
        <p:nvSpPr>
          <p:cNvPr id="518" name="Google Shape;51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s-ES" sz="1100" b="1">
                <a:highlight>
                  <a:srgbClr val="FFFF00"/>
                </a:highlight>
                <a:latin typeface="Montserrat"/>
                <a:ea typeface="Montserrat"/>
                <a:cs typeface="Montserrat"/>
                <a:sym typeface="Montserrat"/>
              </a:rPr>
              <a:t>-Incluir esta información en la hoja el nombre del proyecto.</a:t>
            </a:r>
            <a:endParaRPr/>
          </a:p>
          <a:p>
            <a:pPr marL="0" marR="0" lvl="0" indent="0" algn="l" rtl="0">
              <a:lnSpc>
                <a:spcPct val="100000"/>
              </a:lnSpc>
              <a:spcBef>
                <a:spcPts val="0"/>
              </a:spcBef>
              <a:spcAft>
                <a:spcPts val="0"/>
              </a:spcAft>
              <a:buClr>
                <a:srgbClr val="000000"/>
              </a:buClr>
              <a:buSzPts val="1100"/>
              <a:buFont typeface="Arial"/>
              <a:buNone/>
            </a:pPr>
            <a:r>
              <a:rPr lang="es-ES" sz="1100" b="1">
                <a:highlight>
                  <a:srgbClr val="FFFF00"/>
                </a:highlight>
                <a:latin typeface="Montserrat"/>
                <a:ea typeface="Montserrat"/>
                <a:cs typeface="Montserrat"/>
                <a:sym typeface="Montserrat"/>
              </a:rPr>
              <a:t>-Poner en esta Hoja  el Nombre completo (como aparece en el acta de nacimiento) + Generación + Nombre del proyecto + Indicar si el proyecto es trabajado en equipo o individual + Ahorros anualizados en USD , Empresa o institución y correo electrónico. </a:t>
            </a:r>
            <a:endParaRPr/>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ES"/>
              <a:t>Poner las lecciones aprendidas sobre el proyecto reallas herramientas y experiencias ganadas o relacionadas con lecciones sobre eventualidades o situaciones que debieron ser obstáculos en el proyecto y como fueron superadas.</a:t>
            </a:r>
            <a:endParaRPr/>
          </a:p>
          <a:p>
            <a:pPr marL="0" lvl="0" indent="0" algn="l" rtl="0">
              <a:lnSpc>
                <a:spcPct val="100000"/>
              </a:lnSpc>
              <a:spcBef>
                <a:spcPts val="0"/>
              </a:spcBef>
              <a:spcAft>
                <a:spcPts val="0"/>
              </a:spcAft>
              <a:buSzPts val="1100"/>
              <a:buNone/>
            </a:pPr>
            <a:endParaRPr/>
          </a:p>
        </p:txBody>
      </p:sp>
      <p:sp>
        <p:nvSpPr>
          <p:cNvPr id="527" name="Google Shape;52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36" name="Google Shape;53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5866D43C-379F-6B41-5B38-26BCEE27D2BC}"/>
            </a:ext>
          </a:extLst>
        </p:cNvPr>
        <p:cNvGrpSpPr/>
        <p:nvPr/>
      </p:nvGrpSpPr>
      <p:grpSpPr>
        <a:xfrm>
          <a:off x="0" y="0"/>
          <a:ext cx="0" cy="0"/>
          <a:chOff x="0" y="0"/>
          <a:chExt cx="0" cy="0"/>
        </a:xfrm>
      </p:grpSpPr>
      <p:sp>
        <p:nvSpPr>
          <p:cNvPr id="107" name="Google Shape;107;p3:notes">
            <a:extLst>
              <a:ext uri="{FF2B5EF4-FFF2-40B4-BE49-F238E27FC236}">
                <a16:creationId xmlns:a16="http://schemas.microsoft.com/office/drawing/2014/main" id="{17E20A45-887D-8DDF-B6AA-2885FCAFE18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s-ES" b="1"/>
              <a:t>Síntesis en el A3</a:t>
            </a:r>
            <a:endParaRPr/>
          </a:p>
          <a:p>
            <a:pPr marL="457200" marR="0" lvl="0" indent="-298450" algn="l" rtl="0">
              <a:lnSpc>
                <a:spcPct val="100000"/>
              </a:lnSpc>
              <a:spcBef>
                <a:spcPts val="0"/>
              </a:spcBef>
              <a:spcAft>
                <a:spcPts val="0"/>
              </a:spcAft>
              <a:buClr>
                <a:srgbClr val="000000"/>
              </a:buClr>
              <a:buSzPts val="1100"/>
              <a:buFont typeface="Arial"/>
              <a:buChar char="●"/>
            </a:pPr>
            <a:r>
              <a:rPr lang="es-ES"/>
              <a:t>Toda la información recolectada se sintetiza en el A3 de la siguiente manera:</a:t>
            </a:r>
            <a:endParaRPr/>
          </a:p>
          <a:p>
            <a:pPr marL="457200" lvl="0" indent="-298450" algn="l" rtl="0">
              <a:lnSpc>
                <a:spcPct val="100000"/>
              </a:lnSpc>
              <a:spcBef>
                <a:spcPts val="0"/>
              </a:spcBef>
              <a:spcAft>
                <a:spcPts val="0"/>
              </a:spcAft>
              <a:buSzPts val="1100"/>
              <a:buFont typeface="Arial"/>
              <a:buChar char="•"/>
            </a:pPr>
            <a:r>
              <a:rPr lang="es-ES" b="1"/>
              <a:t>Apartado 1</a:t>
            </a:r>
            <a:r>
              <a:rPr lang="es-ES"/>
              <a:t>: Definición del problema con el 5W2H.</a:t>
            </a:r>
            <a:endParaRPr/>
          </a:p>
          <a:p>
            <a:pPr marL="457200" lvl="0" indent="-298450" algn="l" rtl="0">
              <a:lnSpc>
                <a:spcPct val="100000"/>
              </a:lnSpc>
              <a:spcBef>
                <a:spcPts val="0"/>
              </a:spcBef>
              <a:spcAft>
                <a:spcPts val="0"/>
              </a:spcAft>
              <a:buSzPts val="1100"/>
              <a:buFont typeface="Arial"/>
              <a:buChar char="•"/>
            </a:pPr>
            <a:r>
              <a:rPr lang="es-ES" b="1"/>
              <a:t>Apartado 2</a:t>
            </a:r>
            <a:r>
              <a:rPr lang="es-ES"/>
              <a:t>: Resumen del swimlane y situación actual.</a:t>
            </a:r>
            <a:endParaRPr/>
          </a:p>
          <a:p>
            <a:pPr marL="457200" lvl="0" indent="-298450" algn="l" rtl="0">
              <a:lnSpc>
                <a:spcPct val="100000"/>
              </a:lnSpc>
              <a:spcBef>
                <a:spcPts val="0"/>
              </a:spcBef>
              <a:spcAft>
                <a:spcPts val="0"/>
              </a:spcAft>
              <a:buSzPts val="1100"/>
              <a:buFont typeface="Arial"/>
              <a:buChar char="•"/>
            </a:pPr>
            <a:r>
              <a:rPr lang="es-ES" b="1"/>
              <a:t>Apartado 3</a:t>
            </a:r>
            <a:r>
              <a:rPr lang="es-ES"/>
              <a:t>: Metas y objetivos específicos.</a:t>
            </a:r>
            <a:endParaRPr/>
          </a:p>
          <a:p>
            <a:pPr marL="457200" lvl="0" indent="-298450" algn="l" rtl="0">
              <a:lnSpc>
                <a:spcPct val="100000"/>
              </a:lnSpc>
              <a:spcBef>
                <a:spcPts val="0"/>
              </a:spcBef>
              <a:spcAft>
                <a:spcPts val="0"/>
              </a:spcAft>
              <a:buSzPts val="1100"/>
              <a:buFont typeface="Arial"/>
              <a:buChar char="•"/>
            </a:pPr>
            <a:r>
              <a:rPr lang="es-ES" b="1"/>
              <a:t>Apartado 4</a:t>
            </a:r>
            <a:r>
              <a:rPr lang="es-ES"/>
              <a:t>: Herramientas utilizadas (Ishikawa, árbol causal, Pareto) y breves descripciones de las causas raíces.</a:t>
            </a:r>
            <a:endParaRPr/>
          </a:p>
          <a:p>
            <a:pPr marL="457200" lvl="0" indent="-298450" algn="l" rtl="0">
              <a:lnSpc>
                <a:spcPct val="100000"/>
              </a:lnSpc>
              <a:spcBef>
                <a:spcPts val="0"/>
              </a:spcBef>
              <a:spcAft>
                <a:spcPts val="0"/>
              </a:spcAft>
              <a:buSzPts val="1100"/>
              <a:buFont typeface="Arial"/>
              <a:buChar char="•"/>
            </a:pPr>
            <a:r>
              <a:rPr lang="es-ES" b="1"/>
              <a:t>Apartado 5</a:t>
            </a:r>
            <a:r>
              <a:rPr lang="es-ES"/>
              <a:t>: Propuestas de mejora y cómo afectan las causas raíz.</a:t>
            </a:r>
            <a:endParaRPr/>
          </a:p>
          <a:p>
            <a:pPr marL="457200" lvl="0" indent="-298450" algn="l" rtl="0">
              <a:lnSpc>
                <a:spcPct val="100000"/>
              </a:lnSpc>
              <a:spcBef>
                <a:spcPts val="0"/>
              </a:spcBef>
              <a:spcAft>
                <a:spcPts val="0"/>
              </a:spcAft>
              <a:buSzPts val="1100"/>
              <a:buFont typeface="Arial"/>
              <a:buChar char="•"/>
            </a:pPr>
            <a:r>
              <a:rPr lang="es-ES" b="1"/>
              <a:t>Apartado 6</a:t>
            </a:r>
            <a:r>
              <a:rPr lang="es-ES"/>
              <a:t>: Plan de acción resumido con actividades, responsables y fechas.</a:t>
            </a:r>
            <a:endParaRPr/>
          </a:p>
          <a:p>
            <a:pPr marL="457200" lvl="0" indent="-298450" algn="l" rtl="0">
              <a:lnSpc>
                <a:spcPct val="100000"/>
              </a:lnSpc>
              <a:spcBef>
                <a:spcPts val="0"/>
              </a:spcBef>
              <a:spcAft>
                <a:spcPts val="0"/>
              </a:spcAft>
              <a:buSzPts val="1100"/>
              <a:buFont typeface="Arial"/>
              <a:buChar char="•"/>
            </a:pPr>
            <a:r>
              <a:rPr lang="es-ES" b="1"/>
              <a:t>Apartado 7</a:t>
            </a:r>
            <a:r>
              <a:rPr lang="es-ES"/>
              <a:t>: Problemas anticipados, medidas de control y lecciones aprendidas.</a:t>
            </a:r>
            <a:endParaRPr/>
          </a:p>
          <a:p>
            <a:pPr marL="0" lvl="0" indent="0" algn="l" rtl="0">
              <a:lnSpc>
                <a:spcPct val="100000"/>
              </a:lnSpc>
              <a:spcBef>
                <a:spcPts val="0"/>
              </a:spcBef>
              <a:spcAft>
                <a:spcPts val="0"/>
              </a:spcAft>
              <a:buSzPts val="1100"/>
              <a:buNone/>
            </a:pPr>
            <a:endParaRPr/>
          </a:p>
        </p:txBody>
      </p:sp>
      <p:sp>
        <p:nvSpPr>
          <p:cNvPr id="108" name="Google Shape;108;p3:notes">
            <a:extLst>
              <a:ext uri="{FF2B5EF4-FFF2-40B4-BE49-F238E27FC236}">
                <a16:creationId xmlns:a16="http://schemas.microsoft.com/office/drawing/2014/main" id="{29422ABC-ACBB-2F41-B6BA-89C1FE6E9E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2925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s-ES" b="1"/>
              <a:t>1. Definición del Problema</a:t>
            </a:r>
            <a:endParaRPr/>
          </a:p>
          <a:p>
            <a:pPr marL="457200" marR="0" lvl="0" indent="-298450" algn="l" rtl="0">
              <a:lnSpc>
                <a:spcPct val="100000"/>
              </a:lnSpc>
              <a:spcBef>
                <a:spcPts val="0"/>
              </a:spcBef>
              <a:spcAft>
                <a:spcPts val="0"/>
              </a:spcAft>
              <a:buClr>
                <a:srgbClr val="000000"/>
              </a:buClr>
              <a:buSzPts val="1100"/>
              <a:buFont typeface="Arial"/>
              <a:buChar char="●"/>
            </a:pPr>
            <a:r>
              <a:rPr lang="es-ES"/>
              <a:t>Para empezar con nuestros proyectos, utilizamos la herramienta conocida como el 5W2H. Esta herramienta nos ayuda a definir el problema respondiendo preguntas clave:</a:t>
            </a:r>
            <a:endParaRPr/>
          </a:p>
          <a:p>
            <a:pPr marL="457200" lvl="0" indent="-298450" algn="l" rtl="0">
              <a:lnSpc>
                <a:spcPct val="100000"/>
              </a:lnSpc>
              <a:spcBef>
                <a:spcPts val="0"/>
              </a:spcBef>
              <a:spcAft>
                <a:spcPts val="0"/>
              </a:spcAft>
              <a:buSzPts val="1100"/>
              <a:buFont typeface="Arial"/>
              <a:buChar char="•"/>
            </a:pPr>
            <a:r>
              <a:rPr lang="es-ES"/>
              <a:t>¿Cuál es el problema?</a:t>
            </a:r>
            <a:endParaRPr/>
          </a:p>
          <a:p>
            <a:pPr marL="457200" lvl="0" indent="-298450" algn="l" rtl="0">
              <a:lnSpc>
                <a:spcPct val="100000"/>
              </a:lnSpc>
              <a:spcBef>
                <a:spcPts val="0"/>
              </a:spcBef>
              <a:spcAft>
                <a:spcPts val="0"/>
              </a:spcAft>
              <a:buSzPts val="1100"/>
              <a:buFont typeface="Arial"/>
              <a:buChar char="•"/>
            </a:pPr>
            <a:r>
              <a:rPr lang="es-ES"/>
              <a:t>¿Quién es el cliente (interno o externo) más afectado por el problema?</a:t>
            </a:r>
            <a:endParaRPr/>
          </a:p>
          <a:p>
            <a:pPr marL="457200" lvl="0" indent="-298450" algn="l" rtl="0">
              <a:lnSpc>
                <a:spcPct val="100000"/>
              </a:lnSpc>
              <a:spcBef>
                <a:spcPts val="0"/>
              </a:spcBef>
              <a:spcAft>
                <a:spcPts val="0"/>
              </a:spcAft>
              <a:buSzPts val="1100"/>
              <a:buFont typeface="Arial"/>
              <a:buChar char="•"/>
            </a:pPr>
            <a:r>
              <a:rPr lang="es-ES"/>
              <a:t>¿Cuáles son los criterios críticos en términos de calidad, entrega y costos?</a:t>
            </a:r>
            <a:endParaRPr/>
          </a:p>
          <a:p>
            <a:pPr marL="457200" lvl="0" indent="-298450" algn="l" rtl="0">
              <a:lnSpc>
                <a:spcPct val="100000"/>
              </a:lnSpc>
              <a:spcBef>
                <a:spcPts val="0"/>
              </a:spcBef>
              <a:spcAft>
                <a:spcPts val="0"/>
              </a:spcAft>
              <a:buSzPts val="1100"/>
              <a:buFont typeface="Arial"/>
              <a:buChar char="•"/>
            </a:pPr>
            <a:r>
              <a:rPr lang="es-ES"/>
              <a:t>¿Cuál es la medición del problema, si es que existe?</a:t>
            </a:r>
            <a:endParaRPr/>
          </a:p>
          <a:p>
            <a:pPr marL="457200" lvl="0" indent="-298450" algn="l" rtl="0">
              <a:lnSpc>
                <a:spcPct val="100000"/>
              </a:lnSpc>
              <a:spcBef>
                <a:spcPts val="0"/>
              </a:spcBef>
              <a:spcAft>
                <a:spcPts val="0"/>
              </a:spcAft>
              <a:buSzPts val="1100"/>
              <a:buFont typeface="Arial"/>
              <a:buChar char="•"/>
            </a:pPr>
            <a:r>
              <a:rPr lang="es-ES"/>
              <a:t>¿Dónde y cuándo fue observado el problema por primera vez?</a:t>
            </a:r>
            <a:endParaRPr/>
          </a:p>
          <a:p>
            <a:pPr marL="457200" lvl="0" indent="-298450" algn="l" rtl="0">
              <a:lnSpc>
                <a:spcPct val="100000"/>
              </a:lnSpc>
              <a:spcBef>
                <a:spcPts val="0"/>
              </a:spcBef>
              <a:spcAft>
                <a:spcPts val="0"/>
              </a:spcAft>
              <a:buSzPts val="1100"/>
              <a:buFont typeface="Arial"/>
              <a:buChar char="•"/>
            </a:pPr>
            <a:r>
              <a:rPr lang="es-ES"/>
              <a:t>¿Cuál es la magnitud del problema dentro del negocio?</a:t>
            </a:r>
            <a:endParaRPr/>
          </a:p>
          <a:p>
            <a:pPr marL="457200" marR="0" lvl="0" indent="-298450" algn="l" rtl="0">
              <a:lnSpc>
                <a:spcPct val="100000"/>
              </a:lnSpc>
              <a:spcBef>
                <a:spcPts val="0"/>
              </a:spcBef>
              <a:spcAft>
                <a:spcPts val="0"/>
              </a:spcAft>
              <a:buClr>
                <a:srgbClr val="000000"/>
              </a:buClr>
              <a:buSzPts val="1100"/>
              <a:buFont typeface="Arial"/>
              <a:buChar char="●"/>
            </a:pPr>
            <a:r>
              <a:rPr lang="es-ES"/>
              <a:t>Con esta información, hacemos un resumen completo del problema para incluirlo en la sección de antecedentes del A3.</a:t>
            </a:r>
            <a:endParaRPr/>
          </a:p>
          <a:p>
            <a:pPr marL="0" lvl="0" indent="0" algn="l" rtl="0">
              <a:lnSpc>
                <a:spcPct val="100000"/>
              </a:lnSpc>
              <a:spcBef>
                <a:spcPts val="0"/>
              </a:spcBef>
              <a:spcAft>
                <a:spcPts val="0"/>
              </a:spcAft>
              <a:buSzPts val="1100"/>
              <a:buNone/>
            </a:pPr>
            <a:endParaRPr/>
          </a:p>
        </p:txBody>
      </p:sp>
      <p:sp>
        <p:nvSpPr>
          <p:cNvPr id="141" name="Google Shape;14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a:extLst>
            <a:ext uri="{FF2B5EF4-FFF2-40B4-BE49-F238E27FC236}">
              <a16:creationId xmlns:a16="http://schemas.microsoft.com/office/drawing/2014/main" id="{67A7B269-C91A-6BDB-D978-CB443B63E7EA}"/>
            </a:ext>
          </a:extLst>
        </p:cNvPr>
        <p:cNvGrpSpPr/>
        <p:nvPr/>
      </p:nvGrpSpPr>
      <p:grpSpPr>
        <a:xfrm>
          <a:off x="0" y="0"/>
          <a:ext cx="0" cy="0"/>
          <a:chOff x="0" y="0"/>
          <a:chExt cx="0" cy="0"/>
        </a:xfrm>
      </p:grpSpPr>
      <p:sp>
        <p:nvSpPr>
          <p:cNvPr id="140" name="Google Shape;140;p4:notes">
            <a:extLst>
              <a:ext uri="{FF2B5EF4-FFF2-40B4-BE49-F238E27FC236}">
                <a16:creationId xmlns:a16="http://schemas.microsoft.com/office/drawing/2014/main" id="{D0DBE15E-4443-DEB3-B6F3-AB7C168B504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s-ES" b="1"/>
              <a:t>1. Definición del Problema</a:t>
            </a:r>
            <a:endParaRPr/>
          </a:p>
          <a:p>
            <a:pPr marL="457200" marR="0" lvl="0" indent="-298450" algn="l" rtl="0">
              <a:lnSpc>
                <a:spcPct val="100000"/>
              </a:lnSpc>
              <a:spcBef>
                <a:spcPts val="0"/>
              </a:spcBef>
              <a:spcAft>
                <a:spcPts val="0"/>
              </a:spcAft>
              <a:buClr>
                <a:srgbClr val="000000"/>
              </a:buClr>
              <a:buSzPts val="1100"/>
              <a:buFont typeface="Arial"/>
              <a:buChar char="●"/>
            </a:pPr>
            <a:r>
              <a:rPr lang="es-ES"/>
              <a:t>Para empezar con nuestros proyectos, utilizamos la herramienta conocida como el 5W2H. Esta herramienta nos ayuda a definir el problema respondiendo preguntas clave:</a:t>
            </a:r>
            <a:endParaRPr/>
          </a:p>
          <a:p>
            <a:pPr marL="457200" lvl="0" indent="-298450" algn="l" rtl="0">
              <a:lnSpc>
                <a:spcPct val="100000"/>
              </a:lnSpc>
              <a:spcBef>
                <a:spcPts val="0"/>
              </a:spcBef>
              <a:spcAft>
                <a:spcPts val="0"/>
              </a:spcAft>
              <a:buSzPts val="1100"/>
              <a:buFont typeface="Arial"/>
              <a:buChar char="•"/>
            </a:pPr>
            <a:r>
              <a:rPr lang="es-ES"/>
              <a:t>¿Cuál es el problema?</a:t>
            </a:r>
            <a:endParaRPr/>
          </a:p>
          <a:p>
            <a:pPr marL="457200" lvl="0" indent="-298450" algn="l" rtl="0">
              <a:lnSpc>
                <a:spcPct val="100000"/>
              </a:lnSpc>
              <a:spcBef>
                <a:spcPts val="0"/>
              </a:spcBef>
              <a:spcAft>
                <a:spcPts val="0"/>
              </a:spcAft>
              <a:buSzPts val="1100"/>
              <a:buFont typeface="Arial"/>
              <a:buChar char="•"/>
            </a:pPr>
            <a:r>
              <a:rPr lang="es-ES"/>
              <a:t>¿Quién es el cliente (interno o externo) más afectado por el problema?</a:t>
            </a:r>
            <a:endParaRPr/>
          </a:p>
          <a:p>
            <a:pPr marL="457200" lvl="0" indent="-298450" algn="l" rtl="0">
              <a:lnSpc>
                <a:spcPct val="100000"/>
              </a:lnSpc>
              <a:spcBef>
                <a:spcPts val="0"/>
              </a:spcBef>
              <a:spcAft>
                <a:spcPts val="0"/>
              </a:spcAft>
              <a:buSzPts val="1100"/>
              <a:buFont typeface="Arial"/>
              <a:buChar char="•"/>
            </a:pPr>
            <a:r>
              <a:rPr lang="es-ES"/>
              <a:t>¿Cuáles son los criterios críticos en términos de calidad, entrega y costos?</a:t>
            </a:r>
            <a:endParaRPr/>
          </a:p>
          <a:p>
            <a:pPr marL="457200" lvl="0" indent="-298450" algn="l" rtl="0">
              <a:lnSpc>
                <a:spcPct val="100000"/>
              </a:lnSpc>
              <a:spcBef>
                <a:spcPts val="0"/>
              </a:spcBef>
              <a:spcAft>
                <a:spcPts val="0"/>
              </a:spcAft>
              <a:buSzPts val="1100"/>
              <a:buFont typeface="Arial"/>
              <a:buChar char="•"/>
            </a:pPr>
            <a:r>
              <a:rPr lang="es-ES"/>
              <a:t>¿Cuál es la medición del problema, si es que existe?</a:t>
            </a:r>
            <a:endParaRPr/>
          </a:p>
          <a:p>
            <a:pPr marL="457200" lvl="0" indent="-298450" algn="l" rtl="0">
              <a:lnSpc>
                <a:spcPct val="100000"/>
              </a:lnSpc>
              <a:spcBef>
                <a:spcPts val="0"/>
              </a:spcBef>
              <a:spcAft>
                <a:spcPts val="0"/>
              </a:spcAft>
              <a:buSzPts val="1100"/>
              <a:buFont typeface="Arial"/>
              <a:buChar char="•"/>
            </a:pPr>
            <a:r>
              <a:rPr lang="es-ES"/>
              <a:t>¿Dónde y cuándo fue observado el problema por primera vez?</a:t>
            </a:r>
            <a:endParaRPr/>
          </a:p>
          <a:p>
            <a:pPr marL="457200" lvl="0" indent="-298450" algn="l" rtl="0">
              <a:lnSpc>
                <a:spcPct val="100000"/>
              </a:lnSpc>
              <a:spcBef>
                <a:spcPts val="0"/>
              </a:spcBef>
              <a:spcAft>
                <a:spcPts val="0"/>
              </a:spcAft>
              <a:buSzPts val="1100"/>
              <a:buFont typeface="Arial"/>
              <a:buChar char="•"/>
            </a:pPr>
            <a:r>
              <a:rPr lang="es-ES"/>
              <a:t>¿Cuál es la magnitud del problema dentro del negocio?</a:t>
            </a:r>
            <a:endParaRPr/>
          </a:p>
          <a:p>
            <a:pPr marL="457200" marR="0" lvl="0" indent="-298450" algn="l" rtl="0">
              <a:lnSpc>
                <a:spcPct val="100000"/>
              </a:lnSpc>
              <a:spcBef>
                <a:spcPts val="0"/>
              </a:spcBef>
              <a:spcAft>
                <a:spcPts val="0"/>
              </a:spcAft>
              <a:buClr>
                <a:srgbClr val="000000"/>
              </a:buClr>
              <a:buSzPts val="1100"/>
              <a:buFont typeface="Arial"/>
              <a:buChar char="●"/>
            </a:pPr>
            <a:r>
              <a:rPr lang="es-ES"/>
              <a:t>Con esta información, hacemos un resumen completo del problema para incluirlo en la sección de antecedentes del A3.</a:t>
            </a:r>
            <a:endParaRPr/>
          </a:p>
          <a:p>
            <a:pPr marL="0" lvl="0" indent="0" algn="l" rtl="0">
              <a:lnSpc>
                <a:spcPct val="100000"/>
              </a:lnSpc>
              <a:spcBef>
                <a:spcPts val="0"/>
              </a:spcBef>
              <a:spcAft>
                <a:spcPts val="0"/>
              </a:spcAft>
              <a:buSzPts val="1100"/>
              <a:buNone/>
            </a:pPr>
            <a:endParaRPr/>
          </a:p>
        </p:txBody>
      </p:sp>
      <p:sp>
        <p:nvSpPr>
          <p:cNvPr id="141" name="Google Shape;141;p4:notes">
            <a:extLst>
              <a:ext uri="{FF2B5EF4-FFF2-40B4-BE49-F238E27FC236}">
                <a16:creationId xmlns:a16="http://schemas.microsoft.com/office/drawing/2014/main" id="{425A8F09-36DE-6BD7-B943-A22A17C1F9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37742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s-ES"/>
              <a:t>2. Una vez completada la definición del problema, procedemos a mapear el proceso utilizando el swimlane. Esta herramienta de mapeo identifica las áreas y pasos involucrados, las decisiones que se toman y cómo ocurre el proceso. Durante este mapeo, identificamos:</a:t>
            </a:r>
            <a:endParaRPr/>
          </a:p>
          <a:p>
            <a:pPr marL="457200" lvl="0" indent="-298450" algn="l" rtl="0">
              <a:lnSpc>
                <a:spcPct val="100000"/>
              </a:lnSpc>
              <a:spcBef>
                <a:spcPts val="0"/>
              </a:spcBef>
              <a:spcAft>
                <a:spcPts val="0"/>
              </a:spcAft>
              <a:buSzPts val="1100"/>
              <a:buFont typeface="Arial"/>
              <a:buChar char="•"/>
            </a:pPr>
            <a:r>
              <a:rPr lang="es-ES"/>
              <a:t>Operaciones manuales</a:t>
            </a:r>
            <a:endParaRPr/>
          </a:p>
          <a:p>
            <a:pPr marL="457200" lvl="0" indent="-298450" algn="l" rtl="0">
              <a:lnSpc>
                <a:spcPct val="100000"/>
              </a:lnSpc>
              <a:spcBef>
                <a:spcPts val="0"/>
              </a:spcBef>
              <a:spcAft>
                <a:spcPts val="0"/>
              </a:spcAft>
              <a:buSzPts val="1100"/>
              <a:buFont typeface="Arial"/>
              <a:buChar char="•"/>
            </a:pPr>
            <a:r>
              <a:rPr lang="es-ES"/>
              <a:t>Cuellos de botella</a:t>
            </a:r>
            <a:endParaRPr/>
          </a:p>
          <a:p>
            <a:pPr marL="457200" lvl="0" indent="-298450" algn="l" rtl="0">
              <a:lnSpc>
                <a:spcPct val="100000"/>
              </a:lnSpc>
              <a:spcBef>
                <a:spcPts val="0"/>
              </a:spcBef>
              <a:spcAft>
                <a:spcPts val="0"/>
              </a:spcAft>
              <a:buSzPts val="1100"/>
              <a:buFont typeface="Arial"/>
              <a:buChar char="•"/>
            </a:pPr>
            <a:r>
              <a:rPr lang="es-ES"/>
              <a:t>Tiempos asociados a cada paso</a:t>
            </a:r>
            <a:endParaRPr/>
          </a:p>
          <a:p>
            <a:pPr marL="457200" lvl="0" indent="-298450" algn="l" rtl="0">
              <a:lnSpc>
                <a:spcPct val="100000"/>
              </a:lnSpc>
              <a:spcBef>
                <a:spcPts val="0"/>
              </a:spcBef>
              <a:spcAft>
                <a:spcPts val="0"/>
              </a:spcAft>
              <a:buSzPts val="1100"/>
              <a:buFont typeface="Arial"/>
              <a:buChar char="•"/>
            </a:pPr>
            <a:r>
              <a:rPr lang="es-ES"/>
              <a:t>Si cada operación agrega valor, no agrega valor, o es una operación necesaria sin agregar valor</a:t>
            </a:r>
            <a:endParaRPr/>
          </a:p>
          <a:p>
            <a:pPr marL="457200" marR="0" lvl="0" indent="-298450" algn="l" rtl="0">
              <a:lnSpc>
                <a:spcPct val="100000"/>
              </a:lnSpc>
              <a:spcBef>
                <a:spcPts val="0"/>
              </a:spcBef>
              <a:spcAft>
                <a:spcPts val="0"/>
              </a:spcAft>
              <a:buClr>
                <a:srgbClr val="000000"/>
              </a:buClr>
              <a:buSzPts val="1100"/>
              <a:buFont typeface="Arial"/>
              <a:buChar char="●"/>
            </a:pPr>
            <a:r>
              <a:rPr lang="es-ES"/>
              <a:t>Finalizado el swimlane, realizamos un resumen de la situación actual, visualizando cómo estamos actualmente en este proceso o procedimientos.</a:t>
            </a:r>
            <a:endParaRPr/>
          </a:p>
          <a:p>
            <a:pPr marL="0" lvl="0" indent="0" algn="l" rtl="0">
              <a:lnSpc>
                <a:spcPct val="100000"/>
              </a:lnSpc>
              <a:spcBef>
                <a:spcPts val="0"/>
              </a:spcBef>
              <a:spcAft>
                <a:spcPts val="0"/>
              </a:spcAft>
              <a:buSzPts val="1100"/>
              <a:buNone/>
            </a:pPr>
            <a:endParaRPr/>
          </a:p>
        </p:txBody>
      </p:sp>
      <p:sp>
        <p:nvSpPr>
          <p:cNvPr id="153" name="Google Shape;15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a16="http://schemas.microsoft.com/office/drawing/2014/main" id="{21F9B4FA-ED0C-4A86-474A-C73518173D9D}"/>
            </a:ext>
          </a:extLst>
        </p:cNvPr>
        <p:cNvGrpSpPr/>
        <p:nvPr/>
      </p:nvGrpSpPr>
      <p:grpSpPr>
        <a:xfrm>
          <a:off x="0" y="0"/>
          <a:ext cx="0" cy="0"/>
          <a:chOff x="0" y="0"/>
          <a:chExt cx="0" cy="0"/>
        </a:xfrm>
      </p:grpSpPr>
      <p:sp>
        <p:nvSpPr>
          <p:cNvPr id="152" name="Google Shape;152;p5:notes">
            <a:extLst>
              <a:ext uri="{FF2B5EF4-FFF2-40B4-BE49-F238E27FC236}">
                <a16:creationId xmlns:a16="http://schemas.microsoft.com/office/drawing/2014/main" id="{F706792F-FC7F-ECE0-B0A6-6FE55A093B0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s-ES"/>
              <a:t>2. Una vez completada la definición del problema, procedemos a mapear el proceso utilizando el swimlane. Esta herramienta de mapeo identifica las áreas y pasos involucrados, las decisiones que se toman y cómo ocurre el proceso. Durante este mapeo, identificamos:</a:t>
            </a:r>
            <a:endParaRPr/>
          </a:p>
          <a:p>
            <a:pPr marL="457200" lvl="0" indent="-298450" algn="l" rtl="0">
              <a:lnSpc>
                <a:spcPct val="100000"/>
              </a:lnSpc>
              <a:spcBef>
                <a:spcPts val="0"/>
              </a:spcBef>
              <a:spcAft>
                <a:spcPts val="0"/>
              </a:spcAft>
              <a:buSzPts val="1100"/>
              <a:buFont typeface="Arial"/>
              <a:buChar char="•"/>
            </a:pPr>
            <a:r>
              <a:rPr lang="es-ES"/>
              <a:t>Operaciones manuales</a:t>
            </a:r>
            <a:endParaRPr/>
          </a:p>
          <a:p>
            <a:pPr marL="457200" lvl="0" indent="-298450" algn="l" rtl="0">
              <a:lnSpc>
                <a:spcPct val="100000"/>
              </a:lnSpc>
              <a:spcBef>
                <a:spcPts val="0"/>
              </a:spcBef>
              <a:spcAft>
                <a:spcPts val="0"/>
              </a:spcAft>
              <a:buSzPts val="1100"/>
              <a:buFont typeface="Arial"/>
              <a:buChar char="•"/>
            </a:pPr>
            <a:r>
              <a:rPr lang="es-ES"/>
              <a:t>Cuellos de botella</a:t>
            </a:r>
            <a:endParaRPr/>
          </a:p>
          <a:p>
            <a:pPr marL="457200" lvl="0" indent="-298450" algn="l" rtl="0">
              <a:lnSpc>
                <a:spcPct val="100000"/>
              </a:lnSpc>
              <a:spcBef>
                <a:spcPts val="0"/>
              </a:spcBef>
              <a:spcAft>
                <a:spcPts val="0"/>
              </a:spcAft>
              <a:buSzPts val="1100"/>
              <a:buFont typeface="Arial"/>
              <a:buChar char="•"/>
            </a:pPr>
            <a:r>
              <a:rPr lang="es-ES"/>
              <a:t>Tiempos asociados a cada paso</a:t>
            </a:r>
            <a:endParaRPr/>
          </a:p>
          <a:p>
            <a:pPr marL="457200" lvl="0" indent="-298450" algn="l" rtl="0">
              <a:lnSpc>
                <a:spcPct val="100000"/>
              </a:lnSpc>
              <a:spcBef>
                <a:spcPts val="0"/>
              </a:spcBef>
              <a:spcAft>
                <a:spcPts val="0"/>
              </a:spcAft>
              <a:buSzPts val="1100"/>
              <a:buFont typeface="Arial"/>
              <a:buChar char="•"/>
            </a:pPr>
            <a:r>
              <a:rPr lang="es-ES"/>
              <a:t>Si cada operación agrega valor, no agrega valor, o es una operación necesaria sin agregar valor</a:t>
            </a:r>
            <a:endParaRPr/>
          </a:p>
          <a:p>
            <a:pPr marL="457200" marR="0" lvl="0" indent="-298450" algn="l" rtl="0">
              <a:lnSpc>
                <a:spcPct val="100000"/>
              </a:lnSpc>
              <a:spcBef>
                <a:spcPts val="0"/>
              </a:spcBef>
              <a:spcAft>
                <a:spcPts val="0"/>
              </a:spcAft>
              <a:buClr>
                <a:srgbClr val="000000"/>
              </a:buClr>
              <a:buSzPts val="1100"/>
              <a:buFont typeface="Arial"/>
              <a:buChar char="●"/>
            </a:pPr>
            <a:r>
              <a:rPr lang="es-ES"/>
              <a:t>Finalizado el swimlane, realizamos un resumen de la situación actual, visualizando cómo estamos actualmente en este proceso o procedimientos.</a:t>
            </a:r>
            <a:endParaRPr/>
          </a:p>
          <a:p>
            <a:pPr marL="0" lvl="0" indent="0" algn="l" rtl="0">
              <a:lnSpc>
                <a:spcPct val="100000"/>
              </a:lnSpc>
              <a:spcBef>
                <a:spcPts val="0"/>
              </a:spcBef>
              <a:spcAft>
                <a:spcPts val="0"/>
              </a:spcAft>
              <a:buSzPts val="1100"/>
              <a:buNone/>
            </a:pPr>
            <a:endParaRPr/>
          </a:p>
        </p:txBody>
      </p:sp>
      <p:sp>
        <p:nvSpPr>
          <p:cNvPr id="153" name="Google Shape;153;p5:notes">
            <a:extLst>
              <a:ext uri="{FF2B5EF4-FFF2-40B4-BE49-F238E27FC236}">
                <a16:creationId xmlns:a16="http://schemas.microsoft.com/office/drawing/2014/main" id="{F08F14D6-D7C5-4C04-29B5-5715E33453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40310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s-ES" b="1"/>
              <a:t>3. Objetivos SMART</a:t>
            </a:r>
            <a:endParaRPr/>
          </a:p>
          <a:p>
            <a:pPr marL="457200" marR="0" lvl="0" indent="-298450" algn="l" rtl="0">
              <a:lnSpc>
                <a:spcPct val="100000"/>
              </a:lnSpc>
              <a:spcBef>
                <a:spcPts val="0"/>
              </a:spcBef>
              <a:spcAft>
                <a:spcPts val="0"/>
              </a:spcAft>
              <a:buClr>
                <a:srgbClr val="000000"/>
              </a:buClr>
              <a:buSzPts val="1100"/>
              <a:buFont typeface="Arial"/>
              <a:buChar char="●"/>
            </a:pPr>
            <a:r>
              <a:rPr lang="es-ES"/>
              <a:t>Para asegurar el éxito en nuestros proyectos, establecemos objetivos SMART: Specific (Específico), Measurable (Medible), Achievable (Alcanzable), Relevant (Relevante) y Time-bound (Con límite de tiempo).</a:t>
            </a:r>
            <a:endParaRPr/>
          </a:p>
          <a:p>
            <a:pPr marL="457200" lvl="0" indent="-298450" algn="l" rtl="0">
              <a:lnSpc>
                <a:spcPct val="100000"/>
              </a:lnSpc>
              <a:spcBef>
                <a:spcPts val="0"/>
              </a:spcBef>
              <a:spcAft>
                <a:spcPts val="0"/>
              </a:spcAft>
              <a:buSzPts val="1100"/>
              <a:buFont typeface="Arial"/>
              <a:buAutoNum type="arabicPeriod"/>
            </a:pPr>
            <a:r>
              <a:rPr lang="es-ES" b="1"/>
              <a:t>Specific (Específico)</a:t>
            </a:r>
            <a:r>
              <a:rPr lang="es-ES"/>
              <a:t>: Definimos claramente qué queremos lograr, quién está involucrado, dónde y por qué es importante. Ejemplo: "Reducir el tiempo de procesamiento de órdenes en el departamento de ventas en un 20%."</a:t>
            </a:r>
            <a:endParaRPr/>
          </a:p>
          <a:p>
            <a:pPr marL="457200" lvl="0" indent="-298450" algn="l" rtl="0">
              <a:lnSpc>
                <a:spcPct val="100000"/>
              </a:lnSpc>
              <a:spcBef>
                <a:spcPts val="0"/>
              </a:spcBef>
              <a:spcAft>
                <a:spcPts val="0"/>
              </a:spcAft>
              <a:buSzPts val="1100"/>
              <a:buFont typeface="Arial"/>
              <a:buAutoNum type="arabicPeriod"/>
            </a:pPr>
            <a:r>
              <a:rPr lang="es-ES" b="1"/>
              <a:t>Measurable (Medible)</a:t>
            </a:r>
            <a:r>
              <a:rPr lang="es-ES"/>
              <a:t>: Establecemos criterios concretos para evaluar el progreso y el éxito. Ejemplo: "Reducir el tiempo de procesamiento de órdenes de 10 días a 8 días."</a:t>
            </a:r>
            <a:endParaRPr/>
          </a:p>
          <a:p>
            <a:pPr marL="457200" lvl="0" indent="-298450" algn="l" rtl="0">
              <a:lnSpc>
                <a:spcPct val="100000"/>
              </a:lnSpc>
              <a:spcBef>
                <a:spcPts val="0"/>
              </a:spcBef>
              <a:spcAft>
                <a:spcPts val="0"/>
              </a:spcAft>
              <a:buSzPts val="1100"/>
              <a:buFont typeface="Arial"/>
              <a:buAutoNum type="arabicPeriod"/>
            </a:pPr>
            <a:r>
              <a:rPr lang="es-ES" b="1"/>
              <a:t>Achievable (Alcanzable)</a:t>
            </a:r>
            <a:r>
              <a:rPr lang="es-ES"/>
              <a:t>: Aseguramos que el objetivo sea realista y posible con los recursos disponibles. Ejemplo: "Implementar un nuevo software de gestión de pedidos para lograr la reducción."</a:t>
            </a:r>
            <a:endParaRPr/>
          </a:p>
          <a:p>
            <a:pPr marL="457200" lvl="0" indent="-298450" algn="l" rtl="0">
              <a:lnSpc>
                <a:spcPct val="100000"/>
              </a:lnSpc>
              <a:spcBef>
                <a:spcPts val="0"/>
              </a:spcBef>
              <a:spcAft>
                <a:spcPts val="0"/>
              </a:spcAft>
              <a:buSzPts val="1100"/>
              <a:buFont typeface="Arial"/>
              <a:buAutoNum type="arabicPeriod"/>
            </a:pPr>
            <a:r>
              <a:rPr lang="es-ES" b="1"/>
              <a:t>Relevant (Relevante)</a:t>
            </a:r>
            <a:r>
              <a:rPr lang="es-ES"/>
              <a:t>: Nos aseguramos de que el objetivo sea significativo y alineado con los objetivos generales del negocio. Ejemplo: "Mejorar la satisfacción del cliente y aumentar las ventas repetitivas."</a:t>
            </a:r>
            <a:endParaRPr/>
          </a:p>
          <a:p>
            <a:pPr marL="457200" lvl="0" indent="-298450" algn="l" rtl="0">
              <a:lnSpc>
                <a:spcPct val="100000"/>
              </a:lnSpc>
              <a:spcBef>
                <a:spcPts val="0"/>
              </a:spcBef>
              <a:spcAft>
                <a:spcPts val="0"/>
              </a:spcAft>
              <a:buSzPts val="1100"/>
              <a:buFont typeface="Arial"/>
              <a:buAutoNum type="arabicPeriod"/>
            </a:pPr>
            <a:r>
              <a:rPr lang="es-ES" b="1"/>
              <a:t>Time-bound (Con límite de tiempo)</a:t>
            </a:r>
            <a:r>
              <a:rPr lang="es-ES"/>
              <a:t>: Definimos un plazo claro para la consecución del objetivo. Ejemplo: "Reducir el tiempo de procesamiento en un período de 6 meses."</a:t>
            </a:r>
            <a:endParaRPr/>
          </a:p>
          <a:p>
            <a:pPr marL="457200" marR="0" lvl="0" indent="-298450" algn="l" rtl="0">
              <a:lnSpc>
                <a:spcPct val="100000"/>
              </a:lnSpc>
              <a:spcBef>
                <a:spcPts val="0"/>
              </a:spcBef>
              <a:spcAft>
                <a:spcPts val="0"/>
              </a:spcAft>
              <a:buClr>
                <a:srgbClr val="000000"/>
              </a:buClr>
              <a:buSzPts val="1100"/>
              <a:buFont typeface="Arial"/>
              <a:buChar char="●"/>
            </a:pPr>
            <a:r>
              <a:rPr lang="es-ES" b="1"/>
              <a:t>Aplicación en el A3</a:t>
            </a:r>
            <a:endParaRPr/>
          </a:p>
          <a:p>
            <a:pPr marL="457200" lvl="0" indent="-298450" algn="l" rtl="0">
              <a:lnSpc>
                <a:spcPct val="100000"/>
              </a:lnSpc>
              <a:spcBef>
                <a:spcPts val="0"/>
              </a:spcBef>
              <a:spcAft>
                <a:spcPts val="0"/>
              </a:spcAft>
              <a:buSzPts val="1100"/>
              <a:buFont typeface="Arial"/>
              <a:buChar char="•"/>
            </a:pPr>
            <a:r>
              <a:rPr lang="es-ES" b="1"/>
              <a:t>Apartado 3</a:t>
            </a:r>
            <a:r>
              <a:rPr lang="es-ES"/>
              <a:t>: Establecemos metas y objetivos específicos y realizables.</a:t>
            </a:r>
            <a:endParaRPr/>
          </a:p>
          <a:p>
            <a:pPr marL="0" lvl="0" indent="0" algn="l" rtl="0">
              <a:lnSpc>
                <a:spcPct val="100000"/>
              </a:lnSpc>
              <a:spcBef>
                <a:spcPts val="0"/>
              </a:spcBef>
              <a:spcAft>
                <a:spcPts val="0"/>
              </a:spcAft>
              <a:buSzPts val="1100"/>
              <a:buNone/>
            </a:pPr>
            <a:endParaRPr/>
          </a:p>
        </p:txBody>
      </p:sp>
      <p:sp>
        <p:nvSpPr>
          <p:cNvPr id="253" name="Google Shape;25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a:p>
          <a:p>
            <a:pPr marL="457200" marR="0" lvl="0" indent="-298450" algn="l" rtl="0">
              <a:lnSpc>
                <a:spcPct val="100000"/>
              </a:lnSpc>
              <a:spcBef>
                <a:spcPts val="0"/>
              </a:spcBef>
              <a:spcAft>
                <a:spcPts val="0"/>
              </a:spcAft>
              <a:buClr>
                <a:srgbClr val="000000"/>
              </a:buClr>
              <a:buSzPts val="1100"/>
              <a:buFont typeface="Arial"/>
              <a:buChar char="●"/>
            </a:pPr>
            <a:r>
              <a:rPr lang="es-ES" b="1"/>
              <a:t>4. Análisis de Causa Raíz</a:t>
            </a:r>
            <a:endParaRPr/>
          </a:p>
          <a:p>
            <a:pPr marL="457200" marR="0" lvl="0" indent="-298450" algn="l" rtl="0">
              <a:lnSpc>
                <a:spcPct val="100000"/>
              </a:lnSpc>
              <a:spcBef>
                <a:spcPts val="0"/>
              </a:spcBef>
              <a:spcAft>
                <a:spcPts val="0"/>
              </a:spcAft>
              <a:buClr>
                <a:srgbClr val="000000"/>
              </a:buClr>
              <a:buSzPts val="1100"/>
              <a:buFont typeface="Arial"/>
              <a:buChar char="●"/>
            </a:pPr>
            <a:r>
              <a:rPr lang="es-ES"/>
              <a:t>Para el análisis de causa raíz utilizamos la primera de las tres herramientas principales:</a:t>
            </a:r>
            <a:endParaRPr/>
          </a:p>
          <a:p>
            <a:pPr marL="457200" lvl="0" indent="-298450" algn="l" rtl="0">
              <a:lnSpc>
                <a:spcPct val="100000"/>
              </a:lnSpc>
              <a:spcBef>
                <a:spcPts val="0"/>
              </a:spcBef>
              <a:spcAft>
                <a:spcPts val="0"/>
              </a:spcAft>
              <a:buSzPts val="1100"/>
              <a:buFont typeface="Arial"/>
              <a:buAutoNum type="arabicPeriod"/>
            </a:pPr>
            <a:r>
              <a:rPr lang="es-ES" b="1"/>
              <a:t>Ishikawa</a:t>
            </a:r>
            <a:r>
              <a:rPr lang="es-ES"/>
              <a:t>: Aquí se enuncia brevemente el problema (efecto) y se identifican las causas raíz utilizando las 6M (Mano de obra, Máquinas y herramientas, Metodologías, Mediciones, Materiales y Medio ambiente). Evitamos utilizar "no" y "falta“ ya que estas palabras nos indican que debemos de indagar más en la causa raíz para ser más específicos.</a:t>
            </a:r>
            <a:endParaRPr/>
          </a:p>
          <a:p>
            <a:pPr marL="0" lvl="0" indent="0" algn="l" rtl="0">
              <a:lnSpc>
                <a:spcPct val="100000"/>
              </a:lnSpc>
              <a:spcBef>
                <a:spcPts val="0"/>
              </a:spcBef>
              <a:spcAft>
                <a:spcPts val="0"/>
              </a:spcAft>
              <a:buSzPts val="1100"/>
              <a:buNone/>
            </a:pPr>
            <a:endParaRPr/>
          </a:p>
        </p:txBody>
      </p:sp>
      <p:sp>
        <p:nvSpPr>
          <p:cNvPr id="264" name="Google Shape;26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1"/>
        <p:cNvGrpSpPr/>
        <p:nvPr/>
      </p:nvGrpSpPr>
      <p:grpSpPr>
        <a:xfrm>
          <a:off x="0" y="0"/>
          <a:ext cx="0" cy="0"/>
          <a:chOff x="0" y="0"/>
          <a:chExt cx="0" cy="0"/>
        </a:xfrm>
      </p:grpSpPr>
      <p:sp>
        <p:nvSpPr>
          <p:cNvPr id="12" name="Google Shape;12;p1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1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68"/>
        <p:cNvGrpSpPr/>
        <p:nvPr/>
      </p:nvGrpSpPr>
      <p:grpSpPr>
        <a:xfrm>
          <a:off x="0" y="0"/>
          <a:ext cx="0" cy="0"/>
          <a:chOff x="0" y="0"/>
          <a:chExt cx="0" cy="0"/>
        </a:xfrm>
      </p:grpSpPr>
      <p:sp>
        <p:nvSpPr>
          <p:cNvPr id="69" name="Google Shape;69;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4"/>
        <p:cNvGrpSpPr/>
        <p:nvPr/>
      </p:nvGrpSpPr>
      <p:grpSpPr>
        <a:xfrm>
          <a:off x="0" y="0"/>
          <a:ext cx="0" cy="0"/>
          <a:chOff x="0" y="0"/>
          <a:chExt cx="0" cy="0"/>
        </a:xfrm>
      </p:grpSpPr>
      <p:sp>
        <p:nvSpPr>
          <p:cNvPr id="75" name="Google Shape;75;p2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7"/>
        <p:cNvGrpSpPr/>
        <p:nvPr/>
      </p:nvGrpSpPr>
      <p:grpSpPr>
        <a:xfrm>
          <a:off x="0" y="0"/>
          <a:ext cx="0" cy="0"/>
          <a:chOff x="0" y="0"/>
          <a:chExt cx="0" cy="0"/>
        </a:xfrm>
      </p:grpSpPr>
      <p:sp>
        <p:nvSpPr>
          <p:cNvPr id="18" name="Google Shape;18;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3"/>
        <p:cNvGrpSpPr/>
        <p:nvPr/>
      </p:nvGrpSpPr>
      <p:grpSpPr>
        <a:xfrm>
          <a:off x="0" y="0"/>
          <a:ext cx="0" cy="0"/>
          <a:chOff x="0" y="0"/>
          <a:chExt cx="0" cy="0"/>
        </a:xfrm>
      </p:grpSpPr>
      <p:sp>
        <p:nvSpPr>
          <p:cNvPr id="24" name="Google Shape;24;p1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29"/>
        <p:cNvGrpSpPr/>
        <p:nvPr/>
      </p:nvGrpSpPr>
      <p:grpSpPr>
        <a:xfrm>
          <a:off x="0" y="0"/>
          <a:ext cx="0" cy="0"/>
          <a:chOff x="0" y="0"/>
          <a:chExt cx="0" cy="0"/>
        </a:xfrm>
      </p:grpSpPr>
      <p:sp>
        <p:nvSpPr>
          <p:cNvPr id="30" name="Google Shape;30;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36"/>
        <p:cNvGrpSpPr/>
        <p:nvPr/>
      </p:nvGrpSpPr>
      <p:grpSpPr>
        <a:xfrm>
          <a:off x="0" y="0"/>
          <a:ext cx="0" cy="0"/>
          <a:chOff x="0" y="0"/>
          <a:chExt cx="0" cy="0"/>
        </a:xfrm>
      </p:grpSpPr>
      <p:sp>
        <p:nvSpPr>
          <p:cNvPr id="37" name="Google Shape;37;p2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2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2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45"/>
        <p:cNvGrpSpPr/>
        <p:nvPr/>
      </p:nvGrpSpPr>
      <p:grpSpPr>
        <a:xfrm>
          <a:off x="0" y="0"/>
          <a:ext cx="0" cy="0"/>
          <a:chOff x="0" y="0"/>
          <a:chExt cx="0" cy="0"/>
        </a:xfrm>
      </p:grpSpPr>
      <p:sp>
        <p:nvSpPr>
          <p:cNvPr id="46" name="Google Shape;46;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0"/>
        <p:cNvGrpSpPr/>
        <p:nvPr/>
      </p:nvGrpSpPr>
      <p:grpSpPr>
        <a:xfrm>
          <a:off x="0" y="0"/>
          <a:ext cx="0" cy="0"/>
          <a:chOff x="0" y="0"/>
          <a:chExt cx="0" cy="0"/>
        </a:xfrm>
      </p:grpSpPr>
      <p:sp>
        <p:nvSpPr>
          <p:cNvPr id="51" name="Google Shape;51;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4"/>
        <p:cNvGrpSpPr/>
        <p:nvPr/>
      </p:nvGrpSpPr>
      <p:grpSpPr>
        <a:xfrm>
          <a:off x="0" y="0"/>
          <a:ext cx="0" cy="0"/>
          <a:chOff x="0" y="0"/>
          <a:chExt cx="0" cy="0"/>
        </a:xfrm>
      </p:grpSpPr>
      <p:sp>
        <p:nvSpPr>
          <p:cNvPr id="55" name="Google Shape;55;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2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1"/>
        <p:cNvGrpSpPr/>
        <p:nvPr/>
      </p:nvGrpSpPr>
      <p:grpSpPr>
        <a:xfrm>
          <a:off x="0" y="0"/>
          <a:ext cx="0" cy="0"/>
          <a:chOff x="0" y="0"/>
          <a:chExt cx="0" cy="0"/>
        </a:xfrm>
      </p:grpSpPr>
      <p:sp>
        <p:nvSpPr>
          <p:cNvPr id="62" name="Google Shape;62;p2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4"/>
          <p:cNvSpPr>
            <a:spLocks noGrp="1"/>
          </p:cNvSpPr>
          <p:nvPr>
            <p:ph type="pic" idx="2"/>
          </p:nvPr>
        </p:nvSpPr>
        <p:spPr>
          <a:xfrm>
            <a:off x="5183188" y="987425"/>
            <a:ext cx="6172200" cy="4873625"/>
          </a:xfrm>
          <a:prstGeom prst="rect">
            <a:avLst/>
          </a:prstGeom>
          <a:noFill/>
          <a:ln>
            <a:noFill/>
          </a:ln>
        </p:spPr>
      </p:sp>
      <p:sp>
        <p:nvSpPr>
          <p:cNvPr id="64" name="Google Shape;64;p2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64.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72.emf"/></Relationships>
</file>

<file path=ppt/slides/_rels/slide12.xml.rels><?xml version="1.0" encoding="UTF-8" standalone="yes"?>
<Relationships xmlns="http://schemas.openxmlformats.org/package/2006/relationships"><Relationship Id="rId3" Type="http://schemas.openxmlformats.org/officeDocument/2006/relationships/image" Target="../media/image173.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4.png"/></Relationships>
</file>

<file path=ppt/slides/_rels/slide13.xml.rels><?xml version="1.0" encoding="UTF-8" standalone="yes"?>
<Relationships xmlns="http://schemas.openxmlformats.org/package/2006/relationships"><Relationship Id="rId3" Type="http://schemas.openxmlformats.org/officeDocument/2006/relationships/image" Target="../media/image175.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1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81.emf"/><Relationship Id="rId4" Type="http://schemas.openxmlformats.org/officeDocument/2006/relationships/image" Target="../media/image180.png"/></Relationships>
</file>

<file path=ppt/slides/_rels/slide1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3.emf"/></Relationships>
</file>

<file path=ppt/slides/_rels/slide16.xml.rels><?xml version="1.0" encoding="UTF-8" standalone="yes"?>
<Relationships xmlns="http://schemas.openxmlformats.org/package/2006/relationships"><Relationship Id="rId3" Type="http://schemas.openxmlformats.org/officeDocument/2006/relationships/image" Target="../media/image184.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5.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6.png"/></Relationships>
</file>

<file path=ppt/slides/_rels/slide18.xml.rels><?xml version="1.0" encoding="UTF-8" standalone="yes"?>
<Relationships xmlns="http://schemas.openxmlformats.org/package/2006/relationships"><Relationship Id="rId3" Type="http://schemas.openxmlformats.org/officeDocument/2006/relationships/image" Target="../media/image187.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7.emf"/></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31.emf"/><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4.emf"/><Relationship Id="rId4" Type="http://schemas.openxmlformats.org/officeDocument/2006/relationships/image" Target="../media/image33.e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59.emf"/><Relationship Id="rId4" Type="http://schemas.openxmlformats.org/officeDocument/2006/relationships/image" Target="../media/image158.emf"/></Relationships>
</file>

<file path=ppt/slides/_rels/slide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1.emf"/></Relationships>
</file>

<file path=ppt/slides/_rels/slide9.xml.rels><?xml version="1.0" encoding="UTF-8" standalone="yes"?>
<Relationships xmlns="http://schemas.openxmlformats.org/package/2006/relationships"><Relationship Id="rId3" Type="http://schemas.openxmlformats.org/officeDocument/2006/relationships/image" Target="../media/image162.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package" Target="../embeddings/Microsoft_Excel_Worksheet.xlsx"/></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p:nvPr/>
        </p:nvSpPr>
        <p:spPr>
          <a:xfrm>
            <a:off x="0" y="-5401"/>
            <a:ext cx="12192000" cy="6858000"/>
          </a:xfrm>
          <a:prstGeom prst="rect">
            <a:avLst/>
          </a:prstGeom>
          <a:solidFill>
            <a:srgbClr val="121F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6" name="Google Shape;86;p1"/>
          <p:cNvSpPr/>
          <p:nvPr/>
        </p:nvSpPr>
        <p:spPr>
          <a:xfrm>
            <a:off x="276225" y="295393"/>
            <a:ext cx="11658600" cy="187743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s-MX" sz="4800" b="1" i="1" u="none" strike="noStrike" cap="none" dirty="0">
                <a:solidFill>
                  <a:schemeClr val="bg1"/>
                </a:solidFill>
                <a:latin typeface="Calibri"/>
                <a:ea typeface="Calibri"/>
                <a:cs typeface="Calibri"/>
                <a:sym typeface="Calibri"/>
              </a:rPr>
              <a:t>Proyecto Integrador</a:t>
            </a:r>
            <a:endParaRPr sz="1400" b="0" i="0" u="none" strike="noStrike" cap="none" dirty="0">
              <a:solidFill>
                <a:schemeClr val="bg1"/>
              </a:solidFill>
              <a:ea typeface="Arial"/>
              <a:cs typeface="Arial"/>
              <a:sym typeface="Arial"/>
            </a:endParaRPr>
          </a:p>
          <a:p>
            <a:pPr marL="0" marR="0" lvl="0" indent="0" algn="ctr" rtl="0">
              <a:lnSpc>
                <a:spcPct val="100000"/>
              </a:lnSpc>
              <a:spcBef>
                <a:spcPts val="0"/>
              </a:spcBef>
              <a:spcAft>
                <a:spcPts val="0"/>
              </a:spcAft>
              <a:buClr>
                <a:srgbClr val="000000"/>
              </a:buClr>
              <a:buSzPts val="2800"/>
              <a:buFont typeface="Arial"/>
              <a:buNone/>
            </a:pPr>
            <a:r>
              <a:rPr lang="es-MX" sz="2800" b="1" i="1" u="none" strike="noStrike" cap="none" dirty="0">
                <a:solidFill>
                  <a:schemeClr val="bg1"/>
                </a:solidFill>
                <a:latin typeface="Calibri"/>
                <a:ea typeface="Calibri"/>
                <a:cs typeface="Calibri"/>
                <a:sym typeface="Calibri"/>
              </a:rPr>
              <a:t>Sistemas de Manufactura</a:t>
            </a:r>
            <a:endParaRPr sz="4000" b="1" i="1" u="none" strike="noStrike" cap="none" dirty="0">
              <a:solidFill>
                <a:schemeClr val="bg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4000"/>
              <a:buFont typeface="Arial"/>
              <a:buNone/>
            </a:pPr>
            <a:endParaRPr sz="4000" b="1" i="1" u="sng" strike="noStrike" cap="none" dirty="0">
              <a:solidFill>
                <a:schemeClr val="lt1"/>
              </a:solidFill>
              <a:latin typeface="Calibri"/>
              <a:ea typeface="Calibri"/>
              <a:cs typeface="Calibri"/>
              <a:sym typeface="Calibri"/>
            </a:endParaRPr>
          </a:p>
        </p:txBody>
      </p:sp>
      <p:sp>
        <p:nvSpPr>
          <p:cNvPr id="3" name="Google Shape;85;p1">
            <a:extLst>
              <a:ext uri="{FF2B5EF4-FFF2-40B4-BE49-F238E27FC236}">
                <a16:creationId xmlns:a16="http://schemas.microsoft.com/office/drawing/2014/main" id="{533E32DA-EC60-CDEC-9F7D-B3C4487CBB7D}"/>
              </a:ext>
            </a:extLst>
          </p:cNvPr>
          <p:cNvSpPr/>
          <p:nvPr/>
        </p:nvSpPr>
        <p:spPr>
          <a:xfrm>
            <a:off x="4086809" y="2172830"/>
            <a:ext cx="4018915" cy="4685665"/>
          </a:xfrm>
          <a:custGeom>
            <a:avLst/>
            <a:gdLst/>
            <a:ahLst/>
            <a:cxnLst/>
            <a:rect l="l" t="t" r="r" b="b"/>
            <a:pathLst>
              <a:path w="4018915" h="4685665" extrusionOk="0">
                <a:moveTo>
                  <a:pt x="0" y="4685169"/>
                </a:moveTo>
                <a:lnTo>
                  <a:pt x="0" y="0"/>
                </a:lnTo>
                <a:lnTo>
                  <a:pt x="4018381" y="0"/>
                </a:lnTo>
                <a:lnTo>
                  <a:pt x="4018381" y="4685169"/>
                </a:lnTo>
              </a:path>
            </a:pathLst>
          </a:custGeom>
          <a:noFill/>
          <a:ln w="254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pic>
        <p:nvPicPr>
          <p:cNvPr id="1026" name="Picture 2" descr="Instituto Tecnológico de Querétaro">
            <a:extLst>
              <a:ext uri="{FF2B5EF4-FFF2-40B4-BE49-F238E27FC236}">
                <a16:creationId xmlns:a16="http://schemas.microsoft.com/office/drawing/2014/main" id="{7C46270C-AB0D-E187-84D2-AFE7F2F6442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258" b="98539" l="1722" r="96270">
                        <a14:foregroundMark x1="76901" y1="93360" x2="76901" y2="93360"/>
                      </a14:backgroundRemoval>
                    </a14:imgEffect>
                  </a14:imgLayer>
                </a14:imgProps>
              </a:ext>
              <a:ext uri="{28A0092B-C50C-407E-A947-70E740481C1C}">
                <a14:useLocalDpi xmlns:a14="http://schemas.microsoft.com/office/drawing/2010/main" val="0"/>
              </a:ext>
            </a:extLst>
          </a:blip>
          <a:srcRect b="10256"/>
          <a:stretch/>
        </p:blipFill>
        <p:spPr bwMode="auto">
          <a:xfrm>
            <a:off x="4018280" y="2574387"/>
            <a:ext cx="4092006" cy="39670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8" name="Google Shape;308;p27"/>
          <p:cNvSpPr/>
          <p:nvPr/>
        </p:nvSpPr>
        <p:spPr>
          <a:xfrm>
            <a:off x="552723" y="228600"/>
            <a:ext cx="787400" cy="787400"/>
          </a:xfrm>
          <a:custGeom>
            <a:avLst/>
            <a:gdLst/>
            <a:ahLst/>
            <a:cxnLst/>
            <a:rect l="l" t="t" r="r" b="b"/>
            <a:pathLst>
              <a:path w="787400" h="787400" extrusionOk="0">
                <a:moveTo>
                  <a:pt x="393700" y="0"/>
                </a:moveTo>
                <a:lnTo>
                  <a:pt x="344317" y="3067"/>
                </a:lnTo>
                <a:lnTo>
                  <a:pt x="296764" y="12023"/>
                </a:lnTo>
                <a:lnTo>
                  <a:pt x="251410" y="26500"/>
                </a:lnTo>
                <a:lnTo>
                  <a:pt x="208624" y="46127"/>
                </a:lnTo>
                <a:lnTo>
                  <a:pt x="168775" y="70537"/>
                </a:lnTo>
                <a:lnTo>
                  <a:pt x="132232" y="99360"/>
                </a:lnTo>
                <a:lnTo>
                  <a:pt x="99364" y="132227"/>
                </a:lnTo>
                <a:lnTo>
                  <a:pt x="70540" y="168769"/>
                </a:lnTo>
                <a:lnTo>
                  <a:pt x="46130" y="208618"/>
                </a:lnTo>
                <a:lnTo>
                  <a:pt x="26501" y="251405"/>
                </a:lnTo>
                <a:lnTo>
                  <a:pt x="12024" y="296760"/>
                </a:lnTo>
                <a:lnTo>
                  <a:pt x="3067" y="344314"/>
                </a:lnTo>
                <a:lnTo>
                  <a:pt x="0" y="393700"/>
                </a:lnTo>
                <a:lnTo>
                  <a:pt x="3067" y="443085"/>
                </a:lnTo>
                <a:lnTo>
                  <a:pt x="12024" y="490639"/>
                </a:lnTo>
                <a:lnTo>
                  <a:pt x="26501" y="535994"/>
                </a:lnTo>
                <a:lnTo>
                  <a:pt x="46130" y="578781"/>
                </a:lnTo>
                <a:lnTo>
                  <a:pt x="70540" y="618630"/>
                </a:lnTo>
                <a:lnTo>
                  <a:pt x="99364" y="655172"/>
                </a:lnTo>
                <a:lnTo>
                  <a:pt x="132232" y="688039"/>
                </a:lnTo>
                <a:lnTo>
                  <a:pt x="168775" y="716862"/>
                </a:lnTo>
                <a:lnTo>
                  <a:pt x="208624" y="741272"/>
                </a:lnTo>
                <a:lnTo>
                  <a:pt x="251410" y="760899"/>
                </a:lnTo>
                <a:lnTo>
                  <a:pt x="296764" y="775376"/>
                </a:lnTo>
                <a:lnTo>
                  <a:pt x="344317" y="784332"/>
                </a:lnTo>
                <a:lnTo>
                  <a:pt x="393700" y="787400"/>
                </a:lnTo>
                <a:lnTo>
                  <a:pt x="443085" y="784332"/>
                </a:lnTo>
                <a:lnTo>
                  <a:pt x="490639" y="775376"/>
                </a:lnTo>
                <a:lnTo>
                  <a:pt x="535994" y="760899"/>
                </a:lnTo>
                <a:lnTo>
                  <a:pt x="578781" y="741272"/>
                </a:lnTo>
                <a:lnTo>
                  <a:pt x="618630" y="716862"/>
                </a:lnTo>
                <a:lnTo>
                  <a:pt x="655172" y="688039"/>
                </a:lnTo>
                <a:lnTo>
                  <a:pt x="688039" y="655172"/>
                </a:lnTo>
                <a:lnTo>
                  <a:pt x="716862" y="618630"/>
                </a:lnTo>
                <a:lnTo>
                  <a:pt x="741272" y="578781"/>
                </a:lnTo>
                <a:lnTo>
                  <a:pt x="760899" y="535994"/>
                </a:lnTo>
                <a:lnTo>
                  <a:pt x="775376" y="490639"/>
                </a:lnTo>
                <a:lnTo>
                  <a:pt x="784332" y="443085"/>
                </a:lnTo>
                <a:lnTo>
                  <a:pt x="787400" y="393700"/>
                </a:lnTo>
                <a:lnTo>
                  <a:pt x="784332" y="344314"/>
                </a:lnTo>
                <a:lnTo>
                  <a:pt x="775376" y="296760"/>
                </a:lnTo>
                <a:lnTo>
                  <a:pt x="760899" y="251405"/>
                </a:lnTo>
                <a:lnTo>
                  <a:pt x="741272" y="208618"/>
                </a:lnTo>
                <a:lnTo>
                  <a:pt x="716862" y="168769"/>
                </a:lnTo>
                <a:lnTo>
                  <a:pt x="688039" y="132227"/>
                </a:lnTo>
                <a:lnTo>
                  <a:pt x="655172" y="99360"/>
                </a:lnTo>
                <a:lnTo>
                  <a:pt x="618630" y="70537"/>
                </a:lnTo>
                <a:lnTo>
                  <a:pt x="578781" y="46127"/>
                </a:lnTo>
                <a:lnTo>
                  <a:pt x="535994" y="26500"/>
                </a:lnTo>
                <a:lnTo>
                  <a:pt x="490639" y="12023"/>
                </a:lnTo>
                <a:lnTo>
                  <a:pt x="443085" y="3067"/>
                </a:lnTo>
                <a:lnTo>
                  <a:pt x="393700" y="0"/>
                </a:lnTo>
                <a:close/>
              </a:path>
            </a:pathLst>
          </a:custGeom>
          <a:solidFill>
            <a:srgbClr val="00B0F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9" name="Google Shape;309;p27"/>
          <p:cNvSpPr txBox="1">
            <a:spLocks noGrp="1"/>
          </p:cNvSpPr>
          <p:nvPr>
            <p:ph type="title"/>
          </p:nvPr>
        </p:nvSpPr>
        <p:spPr>
          <a:xfrm>
            <a:off x="828476" y="358594"/>
            <a:ext cx="8391724" cy="505908"/>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rgbClr val="1C355E"/>
              </a:buClr>
              <a:buSzPts val="3200"/>
              <a:buFont typeface="Century Gothic"/>
              <a:buNone/>
            </a:pPr>
            <a:r>
              <a:rPr lang="es-ES" sz="3200" b="1">
                <a:solidFill>
                  <a:srgbClr val="1C355E"/>
                </a:solidFill>
                <a:latin typeface="Century Gothic"/>
                <a:ea typeface="Century Gothic"/>
                <a:cs typeface="Century Gothic"/>
                <a:sym typeface="Century Gothic"/>
              </a:rPr>
              <a:t>Análisis de Causa Raíz</a:t>
            </a:r>
            <a:endParaRPr sz="3200">
              <a:latin typeface="Century Gothic"/>
              <a:ea typeface="Century Gothic"/>
              <a:cs typeface="Century Gothic"/>
              <a:sym typeface="Century Gothic"/>
            </a:endParaRPr>
          </a:p>
        </p:txBody>
      </p:sp>
      <p:pic>
        <p:nvPicPr>
          <p:cNvPr id="3" name="Imagen 2">
            <a:extLst>
              <a:ext uri="{FF2B5EF4-FFF2-40B4-BE49-F238E27FC236}">
                <a16:creationId xmlns:a16="http://schemas.microsoft.com/office/drawing/2014/main" id="{7928B755-8D61-C25F-19CE-319DDDBE3313}"/>
              </a:ext>
            </a:extLst>
          </p:cNvPr>
          <p:cNvPicPr>
            <a:picLocks noChangeAspect="1"/>
          </p:cNvPicPr>
          <p:nvPr/>
        </p:nvPicPr>
        <p:blipFill>
          <a:blip r:embed="rId3"/>
          <a:stretch>
            <a:fillRect/>
          </a:stretch>
        </p:blipFill>
        <p:spPr>
          <a:xfrm>
            <a:off x="1300158" y="864502"/>
            <a:ext cx="9591684" cy="603583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3" name="Google Shape;463;p28"/>
          <p:cNvSpPr/>
          <p:nvPr/>
        </p:nvSpPr>
        <p:spPr>
          <a:xfrm>
            <a:off x="552723" y="228600"/>
            <a:ext cx="787400" cy="787400"/>
          </a:xfrm>
          <a:custGeom>
            <a:avLst/>
            <a:gdLst/>
            <a:ahLst/>
            <a:cxnLst/>
            <a:rect l="l" t="t" r="r" b="b"/>
            <a:pathLst>
              <a:path w="787400" h="787400" extrusionOk="0">
                <a:moveTo>
                  <a:pt x="393700" y="0"/>
                </a:moveTo>
                <a:lnTo>
                  <a:pt x="344317" y="3067"/>
                </a:lnTo>
                <a:lnTo>
                  <a:pt x="296764" y="12023"/>
                </a:lnTo>
                <a:lnTo>
                  <a:pt x="251410" y="26500"/>
                </a:lnTo>
                <a:lnTo>
                  <a:pt x="208624" y="46127"/>
                </a:lnTo>
                <a:lnTo>
                  <a:pt x="168775" y="70537"/>
                </a:lnTo>
                <a:lnTo>
                  <a:pt x="132232" y="99360"/>
                </a:lnTo>
                <a:lnTo>
                  <a:pt x="99364" y="132227"/>
                </a:lnTo>
                <a:lnTo>
                  <a:pt x="70540" y="168769"/>
                </a:lnTo>
                <a:lnTo>
                  <a:pt x="46130" y="208618"/>
                </a:lnTo>
                <a:lnTo>
                  <a:pt x="26501" y="251405"/>
                </a:lnTo>
                <a:lnTo>
                  <a:pt x="12024" y="296760"/>
                </a:lnTo>
                <a:lnTo>
                  <a:pt x="3067" y="344314"/>
                </a:lnTo>
                <a:lnTo>
                  <a:pt x="0" y="393700"/>
                </a:lnTo>
                <a:lnTo>
                  <a:pt x="3067" y="443085"/>
                </a:lnTo>
                <a:lnTo>
                  <a:pt x="12024" y="490639"/>
                </a:lnTo>
                <a:lnTo>
                  <a:pt x="26501" y="535994"/>
                </a:lnTo>
                <a:lnTo>
                  <a:pt x="46130" y="578781"/>
                </a:lnTo>
                <a:lnTo>
                  <a:pt x="70540" y="618630"/>
                </a:lnTo>
                <a:lnTo>
                  <a:pt x="99364" y="655172"/>
                </a:lnTo>
                <a:lnTo>
                  <a:pt x="132232" y="688039"/>
                </a:lnTo>
                <a:lnTo>
                  <a:pt x="168775" y="716862"/>
                </a:lnTo>
                <a:lnTo>
                  <a:pt x="208624" y="741272"/>
                </a:lnTo>
                <a:lnTo>
                  <a:pt x="251410" y="760899"/>
                </a:lnTo>
                <a:lnTo>
                  <a:pt x="296764" y="775376"/>
                </a:lnTo>
                <a:lnTo>
                  <a:pt x="344317" y="784332"/>
                </a:lnTo>
                <a:lnTo>
                  <a:pt x="393700" y="787400"/>
                </a:lnTo>
                <a:lnTo>
                  <a:pt x="443085" y="784332"/>
                </a:lnTo>
                <a:lnTo>
                  <a:pt x="490639" y="775376"/>
                </a:lnTo>
                <a:lnTo>
                  <a:pt x="535994" y="760899"/>
                </a:lnTo>
                <a:lnTo>
                  <a:pt x="578781" y="741272"/>
                </a:lnTo>
                <a:lnTo>
                  <a:pt x="618630" y="716862"/>
                </a:lnTo>
                <a:lnTo>
                  <a:pt x="655172" y="688039"/>
                </a:lnTo>
                <a:lnTo>
                  <a:pt x="688039" y="655172"/>
                </a:lnTo>
                <a:lnTo>
                  <a:pt x="716862" y="618630"/>
                </a:lnTo>
                <a:lnTo>
                  <a:pt x="741272" y="578781"/>
                </a:lnTo>
                <a:lnTo>
                  <a:pt x="760899" y="535994"/>
                </a:lnTo>
                <a:lnTo>
                  <a:pt x="775376" y="490639"/>
                </a:lnTo>
                <a:lnTo>
                  <a:pt x="784332" y="443085"/>
                </a:lnTo>
                <a:lnTo>
                  <a:pt x="787400" y="393700"/>
                </a:lnTo>
                <a:lnTo>
                  <a:pt x="784332" y="344314"/>
                </a:lnTo>
                <a:lnTo>
                  <a:pt x="775376" y="296760"/>
                </a:lnTo>
                <a:lnTo>
                  <a:pt x="760899" y="251405"/>
                </a:lnTo>
                <a:lnTo>
                  <a:pt x="741272" y="208618"/>
                </a:lnTo>
                <a:lnTo>
                  <a:pt x="716862" y="168769"/>
                </a:lnTo>
                <a:lnTo>
                  <a:pt x="688039" y="132227"/>
                </a:lnTo>
                <a:lnTo>
                  <a:pt x="655172" y="99360"/>
                </a:lnTo>
                <a:lnTo>
                  <a:pt x="618630" y="70537"/>
                </a:lnTo>
                <a:lnTo>
                  <a:pt x="578781" y="46127"/>
                </a:lnTo>
                <a:lnTo>
                  <a:pt x="535994" y="26500"/>
                </a:lnTo>
                <a:lnTo>
                  <a:pt x="490639" y="12023"/>
                </a:lnTo>
                <a:lnTo>
                  <a:pt x="443085" y="3067"/>
                </a:lnTo>
                <a:lnTo>
                  <a:pt x="393700" y="0"/>
                </a:lnTo>
                <a:close/>
              </a:path>
            </a:pathLst>
          </a:custGeom>
          <a:solidFill>
            <a:srgbClr val="00B0F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4" name="Google Shape;464;p28"/>
          <p:cNvSpPr txBox="1">
            <a:spLocks noGrp="1"/>
          </p:cNvSpPr>
          <p:nvPr>
            <p:ph type="title"/>
          </p:nvPr>
        </p:nvSpPr>
        <p:spPr>
          <a:xfrm>
            <a:off x="828476" y="358594"/>
            <a:ext cx="8391724" cy="505908"/>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rgbClr val="1C355E"/>
              </a:buClr>
              <a:buSzPts val="3200"/>
              <a:buFont typeface="Century Gothic"/>
              <a:buNone/>
            </a:pPr>
            <a:r>
              <a:rPr lang="es-ES" sz="3200" b="1">
                <a:solidFill>
                  <a:srgbClr val="1C355E"/>
                </a:solidFill>
                <a:latin typeface="Century Gothic"/>
                <a:ea typeface="Century Gothic"/>
                <a:cs typeface="Century Gothic"/>
                <a:sym typeface="Century Gothic"/>
              </a:rPr>
              <a:t>Análisis de Causa Raíz</a:t>
            </a:r>
            <a:endParaRPr sz="3200">
              <a:latin typeface="Century Gothic"/>
              <a:ea typeface="Century Gothic"/>
              <a:cs typeface="Century Gothic"/>
              <a:sym typeface="Century Gothic"/>
            </a:endParaRPr>
          </a:p>
        </p:txBody>
      </p:sp>
      <p:pic>
        <p:nvPicPr>
          <p:cNvPr id="28" name="Imagen 27">
            <a:extLst>
              <a:ext uri="{FF2B5EF4-FFF2-40B4-BE49-F238E27FC236}">
                <a16:creationId xmlns:a16="http://schemas.microsoft.com/office/drawing/2014/main" id="{0834B914-30F5-D854-E439-5A172D6A9E32}"/>
              </a:ext>
            </a:extLst>
          </p:cNvPr>
          <p:cNvPicPr>
            <a:picLocks noChangeAspect="1"/>
          </p:cNvPicPr>
          <p:nvPr/>
        </p:nvPicPr>
        <p:blipFill>
          <a:blip r:embed="rId4"/>
          <a:stretch>
            <a:fillRect/>
          </a:stretch>
        </p:blipFill>
        <p:spPr>
          <a:xfrm>
            <a:off x="0" y="1455494"/>
            <a:ext cx="12192000" cy="431954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1">
          <a:extLst>
            <a:ext uri="{FF2B5EF4-FFF2-40B4-BE49-F238E27FC236}">
              <a16:creationId xmlns:a16="http://schemas.microsoft.com/office/drawing/2014/main" id="{C44FE12D-FFBA-DC4C-1281-FB5F4D787972}"/>
            </a:ext>
          </a:extLst>
        </p:cNvPr>
        <p:cNvGrpSpPr/>
        <p:nvPr/>
      </p:nvGrpSpPr>
      <p:grpSpPr>
        <a:xfrm>
          <a:off x="0" y="0"/>
          <a:ext cx="0" cy="0"/>
          <a:chOff x="0" y="0"/>
          <a:chExt cx="0" cy="0"/>
        </a:xfrm>
      </p:grpSpPr>
      <p:sp>
        <p:nvSpPr>
          <p:cNvPr id="463" name="Google Shape;463;p28">
            <a:extLst>
              <a:ext uri="{FF2B5EF4-FFF2-40B4-BE49-F238E27FC236}">
                <a16:creationId xmlns:a16="http://schemas.microsoft.com/office/drawing/2014/main" id="{D054D030-A5D4-90F1-23FF-9C21D176351E}"/>
              </a:ext>
            </a:extLst>
          </p:cNvPr>
          <p:cNvSpPr/>
          <p:nvPr/>
        </p:nvSpPr>
        <p:spPr>
          <a:xfrm>
            <a:off x="552723" y="228600"/>
            <a:ext cx="787400" cy="787400"/>
          </a:xfrm>
          <a:custGeom>
            <a:avLst/>
            <a:gdLst/>
            <a:ahLst/>
            <a:cxnLst/>
            <a:rect l="l" t="t" r="r" b="b"/>
            <a:pathLst>
              <a:path w="787400" h="787400" extrusionOk="0">
                <a:moveTo>
                  <a:pt x="393700" y="0"/>
                </a:moveTo>
                <a:lnTo>
                  <a:pt x="344317" y="3067"/>
                </a:lnTo>
                <a:lnTo>
                  <a:pt x="296764" y="12023"/>
                </a:lnTo>
                <a:lnTo>
                  <a:pt x="251410" y="26500"/>
                </a:lnTo>
                <a:lnTo>
                  <a:pt x="208624" y="46127"/>
                </a:lnTo>
                <a:lnTo>
                  <a:pt x="168775" y="70537"/>
                </a:lnTo>
                <a:lnTo>
                  <a:pt x="132232" y="99360"/>
                </a:lnTo>
                <a:lnTo>
                  <a:pt x="99364" y="132227"/>
                </a:lnTo>
                <a:lnTo>
                  <a:pt x="70540" y="168769"/>
                </a:lnTo>
                <a:lnTo>
                  <a:pt x="46130" y="208618"/>
                </a:lnTo>
                <a:lnTo>
                  <a:pt x="26501" y="251405"/>
                </a:lnTo>
                <a:lnTo>
                  <a:pt x="12024" y="296760"/>
                </a:lnTo>
                <a:lnTo>
                  <a:pt x="3067" y="344314"/>
                </a:lnTo>
                <a:lnTo>
                  <a:pt x="0" y="393700"/>
                </a:lnTo>
                <a:lnTo>
                  <a:pt x="3067" y="443085"/>
                </a:lnTo>
                <a:lnTo>
                  <a:pt x="12024" y="490639"/>
                </a:lnTo>
                <a:lnTo>
                  <a:pt x="26501" y="535994"/>
                </a:lnTo>
                <a:lnTo>
                  <a:pt x="46130" y="578781"/>
                </a:lnTo>
                <a:lnTo>
                  <a:pt x="70540" y="618630"/>
                </a:lnTo>
                <a:lnTo>
                  <a:pt x="99364" y="655172"/>
                </a:lnTo>
                <a:lnTo>
                  <a:pt x="132232" y="688039"/>
                </a:lnTo>
                <a:lnTo>
                  <a:pt x="168775" y="716862"/>
                </a:lnTo>
                <a:lnTo>
                  <a:pt x="208624" y="741272"/>
                </a:lnTo>
                <a:lnTo>
                  <a:pt x="251410" y="760899"/>
                </a:lnTo>
                <a:lnTo>
                  <a:pt x="296764" y="775376"/>
                </a:lnTo>
                <a:lnTo>
                  <a:pt x="344317" y="784332"/>
                </a:lnTo>
                <a:lnTo>
                  <a:pt x="393700" y="787400"/>
                </a:lnTo>
                <a:lnTo>
                  <a:pt x="443085" y="784332"/>
                </a:lnTo>
                <a:lnTo>
                  <a:pt x="490639" y="775376"/>
                </a:lnTo>
                <a:lnTo>
                  <a:pt x="535994" y="760899"/>
                </a:lnTo>
                <a:lnTo>
                  <a:pt x="578781" y="741272"/>
                </a:lnTo>
                <a:lnTo>
                  <a:pt x="618630" y="716862"/>
                </a:lnTo>
                <a:lnTo>
                  <a:pt x="655172" y="688039"/>
                </a:lnTo>
                <a:lnTo>
                  <a:pt x="688039" y="655172"/>
                </a:lnTo>
                <a:lnTo>
                  <a:pt x="716862" y="618630"/>
                </a:lnTo>
                <a:lnTo>
                  <a:pt x="741272" y="578781"/>
                </a:lnTo>
                <a:lnTo>
                  <a:pt x="760899" y="535994"/>
                </a:lnTo>
                <a:lnTo>
                  <a:pt x="775376" y="490639"/>
                </a:lnTo>
                <a:lnTo>
                  <a:pt x="784332" y="443085"/>
                </a:lnTo>
                <a:lnTo>
                  <a:pt x="787400" y="393700"/>
                </a:lnTo>
                <a:lnTo>
                  <a:pt x="784332" y="344314"/>
                </a:lnTo>
                <a:lnTo>
                  <a:pt x="775376" y="296760"/>
                </a:lnTo>
                <a:lnTo>
                  <a:pt x="760899" y="251405"/>
                </a:lnTo>
                <a:lnTo>
                  <a:pt x="741272" y="208618"/>
                </a:lnTo>
                <a:lnTo>
                  <a:pt x="716862" y="168769"/>
                </a:lnTo>
                <a:lnTo>
                  <a:pt x="688039" y="132227"/>
                </a:lnTo>
                <a:lnTo>
                  <a:pt x="655172" y="99360"/>
                </a:lnTo>
                <a:lnTo>
                  <a:pt x="618630" y="70537"/>
                </a:lnTo>
                <a:lnTo>
                  <a:pt x="578781" y="46127"/>
                </a:lnTo>
                <a:lnTo>
                  <a:pt x="535994" y="26500"/>
                </a:lnTo>
                <a:lnTo>
                  <a:pt x="490639" y="12023"/>
                </a:lnTo>
                <a:lnTo>
                  <a:pt x="443085" y="3067"/>
                </a:lnTo>
                <a:lnTo>
                  <a:pt x="393700" y="0"/>
                </a:lnTo>
                <a:close/>
              </a:path>
            </a:pathLst>
          </a:custGeom>
          <a:solidFill>
            <a:srgbClr val="00B0F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4" name="Google Shape;464;p28">
            <a:extLst>
              <a:ext uri="{FF2B5EF4-FFF2-40B4-BE49-F238E27FC236}">
                <a16:creationId xmlns:a16="http://schemas.microsoft.com/office/drawing/2014/main" id="{BACBD319-257B-E90E-A03C-40A4DC7E08F7}"/>
              </a:ext>
            </a:extLst>
          </p:cNvPr>
          <p:cNvSpPr txBox="1">
            <a:spLocks noGrp="1"/>
          </p:cNvSpPr>
          <p:nvPr>
            <p:ph type="title"/>
          </p:nvPr>
        </p:nvSpPr>
        <p:spPr>
          <a:xfrm>
            <a:off x="828476" y="358594"/>
            <a:ext cx="8391724" cy="505908"/>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rgbClr val="1C355E"/>
              </a:buClr>
              <a:buSzPts val="3200"/>
              <a:buFont typeface="Century Gothic"/>
              <a:buNone/>
            </a:pPr>
            <a:r>
              <a:rPr lang="es-ES" sz="3200" b="1">
                <a:solidFill>
                  <a:srgbClr val="1C355E"/>
                </a:solidFill>
                <a:latin typeface="Century Gothic"/>
                <a:ea typeface="Century Gothic"/>
                <a:cs typeface="Century Gothic"/>
                <a:sym typeface="Century Gothic"/>
              </a:rPr>
              <a:t>Análisis de Causa Raíz</a:t>
            </a:r>
            <a:endParaRPr sz="3200">
              <a:latin typeface="Century Gothic"/>
              <a:ea typeface="Century Gothic"/>
              <a:cs typeface="Century Gothic"/>
              <a:sym typeface="Century Gothic"/>
            </a:endParaRPr>
          </a:p>
        </p:txBody>
      </p:sp>
      <p:pic>
        <p:nvPicPr>
          <p:cNvPr id="6" name="Imagen 5">
            <a:extLst>
              <a:ext uri="{FF2B5EF4-FFF2-40B4-BE49-F238E27FC236}">
                <a16:creationId xmlns:a16="http://schemas.microsoft.com/office/drawing/2014/main" id="{B0BEAB9C-A2E4-E586-A835-197D618571F6}"/>
              </a:ext>
            </a:extLst>
          </p:cNvPr>
          <p:cNvPicPr>
            <a:picLocks noChangeAspect="1"/>
          </p:cNvPicPr>
          <p:nvPr/>
        </p:nvPicPr>
        <p:blipFill>
          <a:blip r:embed="rId3"/>
          <a:stretch>
            <a:fillRect/>
          </a:stretch>
        </p:blipFill>
        <p:spPr>
          <a:xfrm>
            <a:off x="276952" y="1534206"/>
            <a:ext cx="5040663" cy="4126366"/>
          </a:xfrm>
          <a:prstGeom prst="rect">
            <a:avLst/>
          </a:prstGeom>
        </p:spPr>
      </p:pic>
      <p:pic>
        <p:nvPicPr>
          <p:cNvPr id="8" name="Imagen 7">
            <a:extLst>
              <a:ext uri="{FF2B5EF4-FFF2-40B4-BE49-F238E27FC236}">
                <a16:creationId xmlns:a16="http://schemas.microsoft.com/office/drawing/2014/main" id="{B8383799-CE66-71FF-5BFD-E8A1970AA0CF}"/>
              </a:ext>
            </a:extLst>
          </p:cNvPr>
          <p:cNvPicPr>
            <a:picLocks noChangeAspect="1"/>
          </p:cNvPicPr>
          <p:nvPr/>
        </p:nvPicPr>
        <p:blipFill>
          <a:blip r:embed="rId4"/>
          <a:stretch>
            <a:fillRect/>
          </a:stretch>
        </p:blipFill>
        <p:spPr>
          <a:xfrm>
            <a:off x="5505432" y="1238032"/>
            <a:ext cx="6261135" cy="4718713"/>
          </a:xfrm>
          <a:prstGeom prst="rect">
            <a:avLst/>
          </a:prstGeom>
        </p:spPr>
      </p:pic>
    </p:spTree>
    <p:extLst>
      <p:ext uri="{BB962C8B-B14F-4D97-AF65-F5344CB8AC3E}">
        <p14:creationId xmlns:p14="http://schemas.microsoft.com/office/powerpoint/2010/main" val="1831159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1">
          <a:extLst>
            <a:ext uri="{FF2B5EF4-FFF2-40B4-BE49-F238E27FC236}">
              <a16:creationId xmlns:a16="http://schemas.microsoft.com/office/drawing/2014/main" id="{0BC3456F-D423-585A-C29A-D5A2B4C87806}"/>
            </a:ext>
          </a:extLst>
        </p:cNvPr>
        <p:cNvGrpSpPr/>
        <p:nvPr/>
      </p:nvGrpSpPr>
      <p:grpSpPr>
        <a:xfrm>
          <a:off x="0" y="0"/>
          <a:ext cx="0" cy="0"/>
          <a:chOff x="0" y="0"/>
          <a:chExt cx="0" cy="0"/>
        </a:xfrm>
      </p:grpSpPr>
      <p:sp>
        <p:nvSpPr>
          <p:cNvPr id="473" name="Google Shape;473;p29">
            <a:extLst>
              <a:ext uri="{FF2B5EF4-FFF2-40B4-BE49-F238E27FC236}">
                <a16:creationId xmlns:a16="http://schemas.microsoft.com/office/drawing/2014/main" id="{91259AC5-52E0-33E3-10E9-254F1B118D68}"/>
              </a:ext>
            </a:extLst>
          </p:cNvPr>
          <p:cNvSpPr/>
          <p:nvPr/>
        </p:nvSpPr>
        <p:spPr>
          <a:xfrm>
            <a:off x="552723" y="228600"/>
            <a:ext cx="787400" cy="787400"/>
          </a:xfrm>
          <a:custGeom>
            <a:avLst/>
            <a:gdLst/>
            <a:ahLst/>
            <a:cxnLst/>
            <a:rect l="l" t="t" r="r" b="b"/>
            <a:pathLst>
              <a:path w="787400" h="787400" extrusionOk="0">
                <a:moveTo>
                  <a:pt x="393700" y="0"/>
                </a:moveTo>
                <a:lnTo>
                  <a:pt x="344317" y="3067"/>
                </a:lnTo>
                <a:lnTo>
                  <a:pt x="296764" y="12023"/>
                </a:lnTo>
                <a:lnTo>
                  <a:pt x="251410" y="26500"/>
                </a:lnTo>
                <a:lnTo>
                  <a:pt x="208624" y="46127"/>
                </a:lnTo>
                <a:lnTo>
                  <a:pt x="168775" y="70537"/>
                </a:lnTo>
                <a:lnTo>
                  <a:pt x="132232" y="99360"/>
                </a:lnTo>
                <a:lnTo>
                  <a:pt x="99364" y="132227"/>
                </a:lnTo>
                <a:lnTo>
                  <a:pt x="70540" y="168769"/>
                </a:lnTo>
                <a:lnTo>
                  <a:pt x="46130" y="208618"/>
                </a:lnTo>
                <a:lnTo>
                  <a:pt x="26501" y="251405"/>
                </a:lnTo>
                <a:lnTo>
                  <a:pt x="12024" y="296760"/>
                </a:lnTo>
                <a:lnTo>
                  <a:pt x="3067" y="344314"/>
                </a:lnTo>
                <a:lnTo>
                  <a:pt x="0" y="393700"/>
                </a:lnTo>
                <a:lnTo>
                  <a:pt x="3067" y="443085"/>
                </a:lnTo>
                <a:lnTo>
                  <a:pt x="12024" y="490639"/>
                </a:lnTo>
                <a:lnTo>
                  <a:pt x="26501" y="535994"/>
                </a:lnTo>
                <a:lnTo>
                  <a:pt x="46130" y="578781"/>
                </a:lnTo>
                <a:lnTo>
                  <a:pt x="70540" y="618630"/>
                </a:lnTo>
                <a:lnTo>
                  <a:pt x="99364" y="655172"/>
                </a:lnTo>
                <a:lnTo>
                  <a:pt x="132232" y="688039"/>
                </a:lnTo>
                <a:lnTo>
                  <a:pt x="168775" y="716862"/>
                </a:lnTo>
                <a:lnTo>
                  <a:pt x="208624" y="741272"/>
                </a:lnTo>
                <a:lnTo>
                  <a:pt x="251410" y="760899"/>
                </a:lnTo>
                <a:lnTo>
                  <a:pt x="296764" y="775376"/>
                </a:lnTo>
                <a:lnTo>
                  <a:pt x="344317" y="784332"/>
                </a:lnTo>
                <a:lnTo>
                  <a:pt x="393700" y="787400"/>
                </a:lnTo>
                <a:lnTo>
                  <a:pt x="443085" y="784332"/>
                </a:lnTo>
                <a:lnTo>
                  <a:pt x="490639" y="775376"/>
                </a:lnTo>
                <a:lnTo>
                  <a:pt x="535994" y="760899"/>
                </a:lnTo>
                <a:lnTo>
                  <a:pt x="578781" y="741272"/>
                </a:lnTo>
                <a:lnTo>
                  <a:pt x="618630" y="716862"/>
                </a:lnTo>
                <a:lnTo>
                  <a:pt x="655172" y="688039"/>
                </a:lnTo>
                <a:lnTo>
                  <a:pt x="688039" y="655172"/>
                </a:lnTo>
                <a:lnTo>
                  <a:pt x="716862" y="618630"/>
                </a:lnTo>
                <a:lnTo>
                  <a:pt x="741272" y="578781"/>
                </a:lnTo>
                <a:lnTo>
                  <a:pt x="760899" y="535994"/>
                </a:lnTo>
                <a:lnTo>
                  <a:pt x="775376" y="490639"/>
                </a:lnTo>
                <a:lnTo>
                  <a:pt x="784332" y="443085"/>
                </a:lnTo>
                <a:lnTo>
                  <a:pt x="787400" y="393700"/>
                </a:lnTo>
                <a:lnTo>
                  <a:pt x="784332" y="344314"/>
                </a:lnTo>
                <a:lnTo>
                  <a:pt x="775376" y="296760"/>
                </a:lnTo>
                <a:lnTo>
                  <a:pt x="760899" y="251405"/>
                </a:lnTo>
                <a:lnTo>
                  <a:pt x="741272" y="208618"/>
                </a:lnTo>
                <a:lnTo>
                  <a:pt x="716862" y="168769"/>
                </a:lnTo>
                <a:lnTo>
                  <a:pt x="688039" y="132227"/>
                </a:lnTo>
                <a:lnTo>
                  <a:pt x="655172" y="99360"/>
                </a:lnTo>
                <a:lnTo>
                  <a:pt x="618630" y="70537"/>
                </a:lnTo>
                <a:lnTo>
                  <a:pt x="578781" y="46127"/>
                </a:lnTo>
                <a:lnTo>
                  <a:pt x="535994" y="26500"/>
                </a:lnTo>
                <a:lnTo>
                  <a:pt x="490639" y="12023"/>
                </a:lnTo>
                <a:lnTo>
                  <a:pt x="443085" y="3067"/>
                </a:lnTo>
                <a:lnTo>
                  <a:pt x="393700" y="0"/>
                </a:lnTo>
                <a:close/>
              </a:path>
            </a:pathLst>
          </a:custGeom>
          <a:solidFill>
            <a:srgbClr val="00B0F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4" name="Google Shape;474;p29">
            <a:extLst>
              <a:ext uri="{FF2B5EF4-FFF2-40B4-BE49-F238E27FC236}">
                <a16:creationId xmlns:a16="http://schemas.microsoft.com/office/drawing/2014/main" id="{0D981E79-EDE8-EF3D-A0FE-694DFC121A29}"/>
              </a:ext>
            </a:extLst>
          </p:cNvPr>
          <p:cNvSpPr txBox="1">
            <a:spLocks noGrp="1"/>
          </p:cNvSpPr>
          <p:nvPr>
            <p:ph type="title"/>
          </p:nvPr>
        </p:nvSpPr>
        <p:spPr>
          <a:xfrm>
            <a:off x="946423" y="369351"/>
            <a:ext cx="10911968" cy="505898"/>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rgbClr val="1C355E"/>
              </a:buClr>
              <a:buSzPts val="3200"/>
              <a:buFont typeface="Century Gothic"/>
              <a:buNone/>
            </a:pPr>
            <a:r>
              <a:rPr lang="es-ES" sz="3200" b="1" dirty="0">
                <a:solidFill>
                  <a:srgbClr val="1C355E"/>
                </a:solidFill>
                <a:latin typeface="Century Gothic"/>
                <a:ea typeface="Century Gothic"/>
                <a:cs typeface="Century Gothic"/>
                <a:sym typeface="Century Gothic"/>
              </a:rPr>
              <a:t>Pruebas de normalidad</a:t>
            </a:r>
            <a:endParaRPr sz="3200" dirty="0">
              <a:latin typeface="Century Gothic"/>
              <a:ea typeface="Century Gothic"/>
              <a:cs typeface="Century Gothic"/>
              <a:sym typeface="Century Gothic"/>
            </a:endParaRPr>
          </a:p>
        </p:txBody>
      </p:sp>
      <p:sp>
        <p:nvSpPr>
          <p:cNvPr id="475" name="Google Shape;475;p29">
            <a:extLst>
              <a:ext uri="{FF2B5EF4-FFF2-40B4-BE49-F238E27FC236}">
                <a16:creationId xmlns:a16="http://schemas.microsoft.com/office/drawing/2014/main" id="{2EE93B1D-D833-4706-0432-C5B5D4CBAD86}"/>
              </a:ext>
            </a:extLst>
          </p:cNvPr>
          <p:cNvSpPr txBox="1"/>
          <p:nvPr/>
        </p:nvSpPr>
        <p:spPr>
          <a:xfrm>
            <a:off x="1266528" y="6146917"/>
            <a:ext cx="9732128" cy="584735"/>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3A3838"/>
              </a:buClr>
              <a:buSzPts val="2400"/>
              <a:buFont typeface="Arial"/>
              <a:buChar char="•"/>
            </a:pPr>
            <a:r>
              <a:rPr lang="es-ES" sz="1600" b="0" i="0" u="none" strike="noStrike" cap="none" dirty="0">
                <a:solidFill>
                  <a:srgbClr val="3A3838"/>
                </a:solidFill>
                <a:latin typeface="Calibri"/>
                <a:ea typeface="Arial"/>
                <a:cs typeface="Calibri"/>
                <a:sym typeface="Calibri"/>
              </a:rPr>
              <a:t>Las gráficas muestran que la actividad 1 y 2 tiene una distribución normal. Sin embargo, la actividad 3, no tiene una distribución normal</a:t>
            </a:r>
            <a:endParaRPr sz="1600" b="0" i="0" u="none" strike="noStrike" cap="none" dirty="0">
              <a:solidFill>
                <a:srgbClr val="000000"/>
              </a:solidFill>
              <a:latin typeface="Arial"/>
              <a:ea typeface="Arial"/>
              <a:cs typeface="Arial"/>
              <a:sym typeface="Arial"/>
            </a:endParaRPr>
          </a:p>
        </p:txBody>
      </p:sp>
      <p:pic>
        <p:nvPicPr>
          <p:cNvPr id="2" name="Imagen 1">
            <a:extLst>
              <a:ext uri="{FF2B5EF4-FFF2-40B4-BE49-F238E27FC236}">
                <a16:creationId xmlns:a16="http://schemas.microsoft.com/office/drawing/2014/main" id="{2467B490-04EA-A4AF-5632-F0F4F96405ED}"/>
              </a:ext>
            </a:extLst>
          </p:cNvPr>
          <p:cNvPicPr>
            <a:picLocks noChangeAspect="1"/>
          </p:cNvPicPr>
          <p:nvPr/>
        </p:nvPicPr>
        <p:blipFill>
          <a:blip r:embed="rId3"/>
          <a:stretch>
            <a:fillRect/>
          </a:stretch>
        </p:blipFill>
        <p:spPr>
          <a:xfrm>
            <a:off x="1885950" y="1259936"/>
            <a:ext cx="8420100" cy="1428750"/>
          </a:xfrm>
          <a:prstGeom prst="rect">
            <a:avLst/>
          </a:prstGeom>
        </p:spPr>
      </p:pic>
      <p:pic>
        <p:nvPicPr>
          <p:cNvPr id="4" name="Imagen 3">
            <a:extLst>
              <a:ext uri="{FF2B5EF4-FFF2-40B4-BE49-F238E27FC236}">
                <a16:creationId xmlns:a16="http://schemas.microsoft.com/office/drawing/2014/main" id="{6C851DF1-141F-3A34-4B9B-BCC23CD61B61}"/>
              </a:ext>
            </a:extLst>
          </p:cNvPr>
          <p:cNvPicPr>
            <a:picLocks noChangeAspect="1"/>
          </p:cNvPicPr>
          <p:nvPr/>
        </p:nvPicPr>
        <p:blipFill>
          <a:blip r:embed="rId4"/>
          <a:stretch>
            <a:fillRect/>
          </a:stretch>
        </p:blipFill>
        <p:spPr>
          <a:xfrm>
            <a:off x="111459" y="3033817"/>
            <a:ext cx="3965300" cy="2643534"/>
          </a:xfrm>
          <a:prstGeom prst="rect">
            <a:avLst/>
          </a:prstGeom>
        </p:spPr>
      </p:pic>
      <p:pic>
        <p:nvPicPr>
          <p:cNvPr id="6" name="Imagen 5">
            <a:extLst>
              <a:ext uri="{FF2B5EF4-FFF2-40B4-BE49-F238E27FC236}">
                <a16:creationId xmlns:a16="http://schemas.microsoft.com/office/drawing/2014/main" id="{63207213-4F81-C059-4A5A-CD0A0AD50664}"/>
              </a:ext>
            </a:extLst>
          </p:cNvPr>
          <p:cNvPicPr>
            <a:picLocks noChangeAspect="1"/>
          </p:cNvPicPr>
          <p:nvPr/>
        </p:nvPicPr>
        <p:blipFill>
          <a:blip r:embed="rId5"/>
          <a:stretch>
            <a:fillRect/>
          </a:stretch>
        </p:blipFill>
        <p:spPr>
          <a:xfrm>
            <a:off x="4183874" y="3074038"/>
            <a:ext cx="3965301" cy="2643534"/>
          </a:xfrm>
          <a:prstGeom prst="rect">
            <a:avLst/>
          </a:prstGeom>
        </p:spPr>
      </p:pic>
      <p:pic>
        <p:nvPicPr>
          <p:cNvPr id="8" name="Imagen 7">
            <a:extLst>
              <a:ext uri="{FF2B5EF4-FFF2-40B4-BE49-F238E27FC236}">
                <a16:creationId xmlns:a16="http://schemas.microsoft.com/office/drawing/2014/main" id="{2DD7C978-0B02-06AF-84A5-12A51F1E5673}"/>
              </a:ext>
            </a:extLst>
          </p:cNvPr>
          <p:cNvPicPr>
            <a:picLocks noChangeAspect="1"/>
          </p:cNvPicPr>
          <p:nvPr/>
        </p:nvPicPr>
        <p:blipFill>
          <a:blip r:embed="rId6"/>
          <a:stretch>
            <a:fillRect/>
          </a:stretch>
        </p:blipFill>
        <p:spPr>
          <a:xfrm>
            <a:off x="8256290" y="3033817"/>
            <a:ext cx="3965301" cy="2643534"/>
          </a:xfrm>
          <a:prstGeom prst="rect">
            <a:avLst/>
          </a:prstGeom>
        </p:spPr>
      </p:pic>
    </p:spTree>
    <p:extLst>
      <p:ext uri="{BB962C8B-B14F-4D97-AF65-F5344CB8AC3E}">
        <p14:creationId xmlns:p14="http://schemas.microsoft.com/office/powerpoint/2010/main" val="3014964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3" name="Google Shape;473;p29"/>
          <p:cNvSpPr/>
          <p:nvPr/>
        </p:nvSpPr>
        <p:spPr>
          <a:xfrm>
            <a:off x="552723" y="228600"/>
            <a:ext cx="787400" cy="787400"/>
          </a:xfrm>
          <a:custGeom>
            <a:avLst/>
            <a:gdLst/>
            <a:ahLst/>
            <a:cxnLst/>
            <a:rect l="l" t="t" r="r" b="b"/>
            <a:pathLst>
              <a:path w="787400" h="787400" extrusionOk="0">
                <a:moveTo>
                  <a:pt x="393700" y="0"/>
                </a:moveTo>
                <a:lnTo>
                  <a:pt x="344317" y="3067"/>
                </a:lnTo>
                <a:lnTo>
                  <a:pt x="296764" y="12023"/>
                </a:lnTo>
                <a:lnTo>
                  <a:pt x="251410" y="26500"/>
                </a:lnTo>
                <a:lnTo>
                  <a:pt x="208624" y="46127"/>
                </a:lnTo>
                <a:lnTo>
                  <a:pt x="168775" y="70537"/>
                </a:lnTo>
                <a:lnTo>
                  <a:pt x="132232" y="99360"/>
                </a:lnTo>
                <a:lnTo>
                  <a:pt x="99364" y="132227"/>
                </a:lnTo>
                <a:lnTo>
                  <a:pt x="70540" y="168769"/>
                </a:lnTo>
                <a:lnTo>
                  <a:pt x="46130" y="208618"/>
                </a:lnTo>
                <a:lnTo>
                  <a:pt x="26501" y="251405"/>
                </a:lnTo>
                <a:lnTo>
                  <a:pt x="12024" y="296760"/>
                </a:lnTo>
                <a:lnTo>
                  <a:pt x="3067" y="344314"/>
                </a:lnTo>
                <a:lnTo>
                  <a:pt x="0" y="393700"/>
                </a:lnTo>
                <a:lnTo>
                  <a:pt x="3067" y="443085"/>
                </a:lnTo>
                <a:lnTo>
                  <a:pt x="12024" y="490639"/>
                </a:lnTo>
                <a:lnTo>
                  <a:pt x="26501" y="535994"/>
                </a:lnTo>
                <a:lnTo>
                  <a:pt x="46130" y="578781"/>
                </a:lnTo>
                <a:lnTo>
                  <a:pt x="70540" y="618630"/>
                </a:lnTo>
                <a:lnTo>
                  <a:pt x="99364" y="655172"/>
                </a:lnTo>
                <a:lnTo>
                  <a:pt x="132232" y="688039"/>
                </a:lnTo>
                <a:lnTo>
                  <a:pt x="168775" y="716862"/>
                </a:lnTo>
                <a:lnTo>
                  <a:pt x="208624" y="741272"/>
                </a:lnTo>
                <a:lnTo>
                  <a:pt x="251410" y="760899"/>
                </a:lnTo>
                <a:lnTo>
                  <a:pt x="296764" y="775376"/>
                </a:lnTo>
                <a:lnTo>
                  <a:pt x="344317" y="784332"/>
                </a:lnTo>
                <a:lnTo>
                  <a:pt x="393700" y="787400"/>
                </a:lnTo>
                <a:lnTo>
                  <a:pt x="443085" y="784332"/>
                </a:lnTo>
                <a:lnTo>
                  <a:pt x="490639" y="775376"/>
                </a:lnTo>
                <a:lnTo>
                  <a:pt x="535994" y="760899"/>
                </a:lnTo>
                <a:lnTo>
                  <a:pt x="578781" y="741272"/>
                </a:lnTo>
                <a:lnTo>
                  <a:pt x="618630" y="716862"/>
                </a:lnTo>
                <a:lnTo>
                  <a:pt x="655172" y="688039"/>
                </a:lnTo>
                <a:lnTo>
                  <a:pt x="688039" y="655172"/>
                </a:lnTo>
                <a:lnTo>
                  <a:pt x="716862" y="618630"/>
                </a:lnTo>
                <a:lnTo>
                  <a:pt x="741272" y="578781"/>
                </a:lnTo>
                <a:lnTo>
                  <a:pt x="760899" y="535994"/>
                </a:lnTo>
                <a:lnTo>
                  <a:pt x="775376" y="490639"/>
                </a:lnTo>
                <a:lnTo>
                  <a:pt x="784332" y="443085"/>
                </a:lnTo>
                <a:lnTo>
                  <a:pt x="787400" y="393700"/>
                </a:lnTo>
                <a:lnTo>
                  <a:pt x="784332" y="344314"/>
                </a:lnTo>
                <a:lnTo>
                  <a:pt x="775376" y="296760"/>
                </a:lnTo>
                <a:lnTo>
                  <a:pt x="760899" y="251405"/>
                </a:lnTo>
                <a:lnTo>
                  <a:pt x="741272" y="208618"/>
                </a:lnTo>
                <a:lnTo>
                  <a:pt x="716862" y="168769"/>
                </a:lnTo>
                <a:lnTo>
                  <a:pt x="688039" y="132227"/>
                </a:lnTo>
                <a:lnTo>
                  <a:pt x="655172" y="99360"/>
                </a:lnTo>
                <a:lnTo>
                  <a:pt x="618630" y="70537"/>
                </a:lnTo>
                <a:lnTo>
                  <a:pt x="578781" y="46127"/>
                </a:lnTo>
                <a:lnTo>
                  <a:pt x="535994" y="26500"/>
                </a:lnTo>
                <a:lnTo>
                  <a:pt x="490639" y="12023"/>
                </a:lnTo>
                <a:lnTo>
                  <a:pt x="443085" y="3067"/>
                </a:lnTo>
                <a:lnTo>
                  <a:pt x="393700" y="0"/>
                </a:lnTo>
                <a:close/>
              </a:path>
            </a:pathLst>
          </a:custGeom>
          <a:solidFill>
            <a:srgbClr val="00B0F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4" name="Google Shape;474;p29"/>
          <p:cNvSpPr txBox="1">
            <a:spLocks noGrp="1"/>
          </p:cNvSpPr>
          <p:nvPr>
            <p:ph type="title"/>
          </p:nvPr>
        </p:nvSpPr>
        <p:spPr>
          <a:xfrm>
            <a:off x="828476" y="358599"/>
            <a:ext cx="10911968" cy="505898"/>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rgbClr val="1C355E"/>
              </a:buClr>
              <a:buSzPts val="3200"/>
              <a:buFont typeface="Century Gothic"/>
              <a:buNone/>
            </a:pPr>
            <a:r>
              <a:rPr lang="es-ES" sz="3200" b="1" dirty="0">
                <a:solidFill>
                  <a:srgbClr val="1C355E"/>
                </a:solidFill>
                <a:latin typeface="Century Gothic"/>
                <a:ea typeface="Century Gothic"/>
                <a:cs typeface="Century Gothic"/>
                <a:sym typeface="Century Gothic"/>
              </a:rPr>
              <a:t>Capacidad del proceso</a:t>
            </a:r>
            <a:endParaRPr sz="3200" dirty="0">
              <a:latin typeface="Century Gothic"/>
              <a:ea typeface="Century Gothic"/>
              <a:cs typeface="Century Gothic"/>
              <a:sym typeface="Century Gothic"/>
            </a:endParaRPr>
          </a:p>
        </p:txBody>
      </p:sp>
      <p:sp>
        <p:nvSpPr>
          <p:cNvPr id="475" name="Google Shape;475;p29"/>
          <p:cNvSpPr txBox="1"/>
          <p:nvPr/>
        </p:nvSpPr>
        <p:spPr>
          <a:xfrm>
            <a:off x="5670065" y="1287475"/>
            <a:ext cx="6096000" cy="3877944"/>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3A3838"/>
              </a:buClr>
              <a:buSzPts val="2400"/>
              <a:buFont typeface="Arial"/>
              <a:buChar char="•"/>
            </a:pPr>
            <a:r>
              <a:rPr lang="es-MX" sz="1800" b="0" i="0" u="none" strike="noStrike" cap="none" dirty="0">
                <a:solidFill>
                  <a:srgbClr val="3A3838"/>
                </a:solidFill>
                <a:latin typeface="Calibri"/>
                <a:ea typeface="Calibri"/>
                <a:cs typeface="Calibri"/>
                <a:sym typeface="Calibri"/>
              </a:rPr>
              <a:t>Los resultados muestran que el </a:t>
            </a:r>
            <a:r>
              <a:rPr lang="es-MX" sz="1800" b="0" i="0" u="none" strike="noStrike" cap="none" dirty="0" err="1">
                <a:solidFill>
                  <a:srgbClr val="3A3838"/>
                </a:solidFill>
                <a:latin typeface="Calibri"/>
                <a:ea typeface="Calibri"/>
                <a:cs typeface="Calibri"/>
                <a:sym typeface="Calibri"/>
              </a:rPr>
              <a:t>Cp</a:t>
            </a:r>
            <a:r>
              <a:rPr lang="es-MX" sz="1800" b="0" i="0" u="none" strike="noStrike" cap="none" dirty="0">
                <a:solidFill>
                  <a:srgbClr val="3A3838"/>
                </a:solidFill>
                <a:latin typeface="Calibri"/>
                <a:ea typeface="Calibri"/>
                <a:cs typeface="Calibri"/>
                <a:sym typeface="Calibri"/>
              </a:rPr>
              <a:t> es de 0.33 nos indica que tenemos una mala capacidad  a corto plazo. Por otro lado, el </a:t>
            </a:r>
            <a:r>
              <a:rPr lang="es-MX" sz="1800" b="0" i="0" u="none" strike="noStrike" cap="none" dirty="0" err="1">
                <a:solidFill>
                  <a:srgbClr val="3A3838"/>
                </a:solidFill>
                <a:latin typeface="Calibri"/>
                <a:ea typeface="Calibri"/>
                <a:cs typeface="Calibri"/>
                <a:sym typeface="Calibri"/>
              </a:rPr>
              <a:t>cpk</a:t>
            </a:r>
            <a:r>
              <a:rPr lang="es-MX" sz="1800" b="0" i="0" u="none" strike="noStrike" cap="none" dirty="0">
                <a:solidFill>
                  <a:srgbClr val="3A3838"/>
                </a:solidFill>
                <a:latin typeface="Calibri"/>
                <a:ea typeface="Calibri"/>
                <a:cs typeface="Calibri"/>
                <a:sym typeface="Calibri"/>
              </a:rPr>
              <a:t> es de 0.33, lo que no cumple y hay problemas de centrado. </a:t>
            </a:r>
          </a:p>
          <a:p>
            <a:pPr marL="342900" marR="0" lvl="0" indent="-342900" algn="just" rtl="0">
              <a:lnSpc>
                <a:spcPct val="100000"/>
              </a:lnSpc>
              <a:spcBef>
                <a:spcPts val="0"/>
              </a:spcBef>
              <a:spcAft>
                <a:spcPts val="0"/>
              </a:spcAft>
              <a:buClr>
                <a:srgbClr val="3A3838"/>
              </a:buClr>
              <a:buSzPts val="2400"/>
              <a:buFont typeface="Arial"/>
              <a:buChar char="•"/>
            </a:pPr>
            <a:r>
              <a:rPr lang="es-MX" sz="1800" b="0" i="0" u="none" strike="noStrike" cap="none" dirty="0">
                <a:solidFill>
                  <a:srgbClr val="3A3838"/>
                </a:solidFill>
                <a:latin typeface="Calibri"/>
                <a:ea typeface="Calibri"/>
                <a:cs typeface="Calibri"/>
                <a:sym typeface="Calibri"/>
              </a:rPr>
              <a:t>El sigma con el que contamos es de 0.99, lo que está muy por debajo del nivel sigma deseado que es de 3.  Por lo tanto, el proceso no es capaz de cumplir consistentemente con los límites de especificación debido a su alta variación y poca </a:t>
            </a:r>
            <a:r>
              <a:rPr lang="es-MX" sz="1800" b="0" i="0" u="none" strike="noStrike" cap="none" dirty="0" err="1">
                <a:solidFill>
                  <a:srgbClr val="3A3838"/>
                </a:solidFill>
                <a:latin typeface="Calibri"/>
                <a:ea typeface="Calibri"/>
                <a:cs typeface="Calibri"/>
                <a:sym typeface="Calibri"/>
              </a:rPr>
              <a:t>centración</a:t>
            </a:r>
            <a:r>
              <a:rPr lang="es-MX" sz="1800" dirty="0">
                <a:solidFill>
                  <a:srgbClr val="3A3838"/>
                </a:solidFill>
                <a:latin typeface="Calibri"/>
                <a:ea typeface="Calibri"/>
                <a:cs typeface="Calibri"/>
                <a:sym typeface="Calibri"/>
              </a:rPr>
              <a:t>. </a:t>
            </a:r>
          </a:p>
          <a:p>
            <a:pPr marL="342900" marR="0" lvl="0" indent="-342900" algn="just" rtl="0">
              <a:lnSpc>
                <a:spcPct val="100000"/>
              </a:lnSpc>
              <a:spcBef>
                <a:spcPts val="0"/>
              </a:spcBef>
              <a:spcAft>
                <a:spcPts val="0"/>
              </a:spcAft>
              <a:buClr>
                <a:srgbClr val="3A3838"/>
              </a:buClr>
              <a:buSzPts val="2400"/>
              <a:buFont typeface="Arial"/>
              <a:buChar char="•"/>
            </a:pPr>
            <a:r>
              <a:rPr lang="es-MX" sz="1800" dirty="0">
                <a:solidFill>
                  <a:srgbClr val="3A3838"/>
                </a:solidFill>
                <a:latin typeface="Calibri"/>
                <a:ea typeface="Calibri"/>
                <a:cs typeface="Calibri"/>
                <a:sym typeface="Calibri"/>
              </a:rPr>
              <a:t>En suma, se necesita mejorar los procesos, para llegar a una calidad convencional.</a:t>
            </a:r>
            <a:endParaRPr lang="es-MX" sz="1800" b="0" i="0" u="none" strike="noStrike" cap="none" dirty="0">
              <a:solidFill>
                <a:srgbClr val="3A3838"/>
              </a:solidFill>
              <a:latin typeface="Calibri"/>
              <a:ea typeface="Arial"/>
              <a:cs typeface="Calibri"/>
              <a:sym typeface="Calibri"/>
            </a:endParaRPr>
          </a:p>
          <a:p>
            <a:pPr marL="342900" marR="0" lvl="0" indent="-342900" algn="just" rtl="0">
              <a:lnSpc>
                <a:spcPct val="100000"/>
              </a:lnSpc>
              <a:spcBef>
                <a:spcPts val="0"/>
              </a:spcBef>
              <a:spcAft>
                <a:spcPts val="0"/>
              </a:spcAft>
              <a:buClr>
                <a:srgbClr val="3A3838"/>
              </a:buClr>
              <a:buSzPts val="2400"/>
              <a:buFont typeface="Arial"/>
              <a:buChar char="•"/>
            </a:pPr>
            <a:endParaRPr lang="es-MX" sz="1600" dirty="0">
              <a:solidFill>
                <a:srgbClr val="3A3838"/>
              </a:solidFill>
              <a:latin typeface="Calibri"/>
              <a:cs typeface="Calibri"/>
              <a:sym typeface="Calibri"/>
            </a:endParaRPr>
          </a:p>
          <a:p>
            <a:pPr marL="342900" marR="0" lvl="0" indent="-342900" algn="just" rtl="0">
              <a:lnSpc>
                <a:spcPct val="100000"/>
              </a:lnSpc>
              <a:spcBef>
                <a:spcPts val="0"/>
              </a:spcBef>
              <a:spcAft>
                <a:spcPts val="0"/>
              </a:spcAft>
              <a:buClr>
                <a:srgbClr val="3A3838"/>
              </a:buClr>
              <a:buSzPts val="2400"/>
              <a:buFont typeface="Arial"/>
              <a:buChar char="•"/>
            </a:pPr>
            <a:endParaRPr lang="es-MX" sz="1600" b="0" i="0" u="none" strike="noStrike" cap="none" dirty="0">
              <a:solidFill>
                <a:srgbClr val="3A3838"/>
              </a:solidFill>
              <a:latin typeface="Calibri"/>
              <a:ea typeface="Arial"/>
              <a:cs typeface="Calibri"/>
              <a:sym typeface="Calibri"/>
            </a:endParaRPr>
          </a:p>
          <a:p>
            <a:pPr marL="342900" marR="0" lvl="0" indent="-342900" algn="just" rtl="0">
              <a:lnSpc>
                <a:spcPct val="100000"/>
              </a:lnSpc>
              <a:spcBef>
                <a:spcPts val="0"/>
              </a:spcBef>
              <a:spcAft>
                <a:spcPts val="0"/>
              </a:spcAft>
              <a:buClr>
                <a:srgbClr val="3A3838"/>
              </a:buClr>
              <a:buSzPts val="2400"/>
              <a:buFont typeface="Arial"/>
              <a:buChar char="•"/>
            </a:pPr>
            <a:endParaRPr sz="1600" b="0" i="0" u="none" strike="noStrike" cap="none" dirty="0">
              <a:solidFill>
                <a:srgbClr val="000000"/>
              </a:solidFill>
              <a:latin typeface="Arial"/>
              <a:ea typeface="Arial"/>
              <a:cs typeface="Arial"/>
              <a:sym typeface="Arial"/>
            </a:endParaRPr>
          </a:p>
        </p:txBody>
      </p:sp>
      <p:pic>
        <p:nvPicPr>
          <p:cNvPr id="4" name="Imagen 3">
            <a:extLst>
              <a:ext uri="{FF2B5EF4-FFF2-40B4-BE49-F238E27FC236}">
                <a16:creationId xmlns:a16="http://schemas.microsoft.com/office/drawing/2014/main" id="{F88F458C-C7AF-BEBB-843C-D6D9BB458392}"/>
              </a:ext>
            </a:extLst>
          </p:cNvPr>
          <p:cNvPicPr>
            <a:picLocks noChangeAspect="1"/>
          </p:cNvPicPr>
          <p:nvPr/>
        </p:nvPicPr>
        <p:blipFill>
          <a:blip r:embed="rId3"/>
          <a:stretch>
            <a:fillRect/>
          </a:stretch>
        </p:blipFill>
        <p:spPr>
          <a:xfrm>
            <a:off x="946423" y="1093199"/>
            <a:ext cx="3982682" cy="2987011"/>
          </a:xfrm>
          <a:prstGeom prst="rect">
            <a:avLst/>
          </a:prstGeom>
        </p:spPr>
      </p:pic>
      <p:pic>
        <p:nvPicPr>
          <p:cNvPr id="6" name="Imagen 5">
            <a:extLst>
              <a:ext uri="{FF2B5EF4-FFF2-40B4-BE49-F238E27FC236}">
                <a16:creationId xmlns:a16="http://schemas.microsoft.com/office/drawing/2014/main" id="{8AAE2F27-B4FA-DA8A-0DDC-90402A46F135}"/>
              </a:ext>
            </a:extLst>
          </p:cNvPr>
          <p:cNvPicPr>
            <a:picLocks noChangeAspect="1"/>
          </p:cNvPicPr>
          <p:nvPr/>
        </p:nvPicPr>
        <p:blipFill>
          <a:blip r:embed="rId4"/>
          <a:stretch>
            <a:fillRect/>
          </a:stretch>
        </p:blipFill>
        <p:spPr>
          <a:xfrm>
            <a:off x="828476" y="4080210"/>
            <a:ext cx="4106008" cy="3079506"/>
          </a:xfrm>
          <a:prstGeom prst="rect">
            <a:avLst/>
          </a:prstGeom>
        </p:spPr>
      </p:pic>
      <p:pic>
        <p:nvPicPr>
          <p:cNvPr id="9" name="Imagen 8">
            <a:extLst>
              <a:ext uri="{FF2B5EF4-FFF2-40B4-BE49-F238E27FC236}">
                <a16:creationId xmlns:a16="http://schemas.microsoft.com/office/drawing/2014/main" id="{F482252C-5A96-BDD0-8198-CA0EE84ACA2E}"/>
              </a:ext>
            </a:extLst>
          </p:cNvPr>
          <p:cNvPicPr>
            <a:picLocks noChangeAspect="1"/>
          </p:cNvPicPr>
          <p:nvPr/>
        </p:nvPicPr>
        <p:blipFill>
          <a:blip r:embed="rId5"/>
          <a:stretch>
            <a:fillRect/>
          </a:stretch>
        </p:blipFill>
        <p:spPr>
          <a:xfrm>
            <a:off x="6096000" y="4774399"/>
            <a:ext cx="4869232" cy="91210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6" name="Google Shape;486;p8"/>
          <p:cNvSpPr/>
          <p:nvPr/>
        </p:nvSpPr>
        <p:spPr>
          <a:xfrm>
            <a:off x="552723" y="228600"/>
            <a:ext cx="787400" cy="787400"/>
          </a:xfrm>
          <a:custGeom>
            <a:avLst/>
            <a:gdLst/>
            <a:ahLst/>
            <a:cxnLst/>
            <a:rect l="l" t="t" r="r" b="b"/>
            <a:pathLst>
              <a:path w="787400" h="787400" extrusionOk="0">
                <a:moveTo>
                  <a:pt x="393700" y="0"/>
                </a:moveTo>
                <a:lnTo>
                  <a:pt x="344317" y="3067"/>
                </a:lnTo>
                <a:lnTo>
                  <a:pt x="296764" y="12023"/>
                </a:lnTo>
                <a:lnTo>
                  <a:pt x="251410" y="26500"/>
                </a:lnTo>
                <a:lnTo>
                  <a:pt x="208624" y="46127"/>
                </a:lnTo>
                <a:lnTo>
                  <a:pt x="168775" y="70537"/>
                </a:lnTo>
                <a:lnTo>
                  <a:pt x="132232" y="99360"/>
                </a:lnTo>
                <a:lnTo>
                  <a:pt x="99364" y="132227"/>
                </a:lnTo>
                <a:lnTo>
                  <a:pt x="70540" y="168769"/>
                </a:lnTo>
                <a:lnTo>
                  <a:pt x="46130" y="208618"/>
                </a:lnTo>
                <a:lnTo>
                  <a:pt x="26501" y="251405"/>
                </a:lnTo>
                <a:lnTo>
                  <a:pt x="12024" y="296760"/>
                </a:lnTo>
                <a:lnTo>
                  <a:pt x="3067" y="344314"/>
                </a:lnTo>
                <a:lnTo>
                  <a:pt x="0" y="393700"/>
                </a:lnTo>
                <a:lnTo>
                  <a:pt x="3067" y="443085"/>
                </a:lnTo>
                <a:lnTo>
                  <a:pt x="12024" y="490639"/>
                </a:lnTo>
                <a:lnTo>
                  <a:pt x="26501" y="535994"/>
                </a:lnTo>
                <a:lnTo>
                  <a:pt x="46130" y="578781"/>
                </a:lnTo>
                <a:lnTo>
                  <a:pt x="70540" y="618630"/>
                </a:lnTo>
                <a:lnTo>
                  <a:pt x="99364" y="655172"/>
                </a:lnTo>
                <a:lnTo>
                  <a:pt x="132232" y="688039"/>
                </a:lnTo>
                <a:lnTo>
                  <a:pt x="168775" y="716862"/>
                </a:lnTo>
                <a:lnTo>
                  <a:pt x="208624" y="741272"/>
                </a:lnTo>
                <a:lnTo>
                  <a:pt x="251410" y="760899"/>
                </a:lnTo>
                <a:lnTo>
                  <a:pt x="296764" y="775376"/>
                </a:lnTo>
                <a:lnTo>
                  <a:pt x="344317" y="784332"/>
                </a:lnTo>
                <a:lnTo>
                  <a:pt x="393700" y="787400"/>
                </a:lnTo>
                <a:lnTo>
                  <a:pt x="443085" y="784332"/>
                </a:lnTo>
                <a:lnTo>
                  <a:pt x="490639" y="775376"/>
                </a:lnTo>
                <a:lnTo>
                  <a:pt x="535994" y="760899"/>
                </a:lnTo>
                <a:lnTo>
                  <a:pt x="578781" y="741272"/>
                </a:lnTo>
                <a:lnTo>
                  <a:pt x="618630" y="716862"/>
                </a:lnTo>
                <a:lnTo>
                  <a:pt x="655172" y="688039"/>
                </a:lnTo>
                <a:lnTo>
                  <a:pt x="688039" y="655172"/>
                </a:lnTo>
                <a:lnTo>
                  <a:pt x="716862" y="618630"/>
                </a:lnTo>
                <a:lnTo>
                  <a:pt x="741272" y="578781"/>
                </a:lnTo>
                <a:lnTo>
                  <a:pt x="760899" y="535994"/>
                </a:lnTo>
                <a:lnTo>
                  <a:pt x="775376" y="490639"/>
                </a:lnTo>
                <a:lnTo>
                  <a:pt x="784332" y="443085"/>
                </a:lnTo>
                <a:lnTo>
                  <a:pt x="787400" y="393700"/>
                </a:lnTo>
                <a:lnTo>
                  <a:pt x="784332" y="344314"/>
                </a:lnTo>
                <a:lnTo>
                  <a:pt x="775376" y="296760"/>
                </a:lnTo>
                <a:lnTo>
                  <a:pt x="760899" y="251405"/>
                </a:lnTo>
                <a:lnTo>
                  <a:pt x="741272" y="208618"/>
                </a:lnTo>
                <a:lnTo>
                  <a:pt x="716862" y="168769"/>
                </a:lnTo>
                <a:lnTo>
                  <a:pt x="688039" y="132227"/>
                </a:lnTo>
                <a:lnTo>
                  <a:pt x="655172" y="99360"/>
                </a:lnTo>
                <a:lnTo>
                  <a:pt x="618630" y="70537"/>
                </a:lnTo>
                <a:lnTo>
                  <a:pt x="578781" y="46127"/>
                </a:lnTo>
                <a:lnTo>
                  <a:pt x="535994" y="26500"/>
                </a:lnTo>
                <a:lnTo>
                  <a:pt x="490639" y="12023"/>
                </a:lnTo>
                <a:lnTo>
                  <a:pt x="443085" y="3067"/>
                </a:lnTo>
                <a:lnTo>
                  <a:pt x="393700" y="0"/>
                </a:lnTo>
                <a:close/>
              </a:path>
            </a:pathLst>
          </a:custGeom>
          <a:solidFill>
            <a:srgbClr val="00B0F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7" name="Google Shape;487;p8"/>
          <p:cNvSpPr txBox="1">
            <a:spLocks noGrp="1"/>
          </p:cNvSpPr>
          <p:nvPr>
            <p:ph type="title"/>
          </p:nvPr>
        </p:nvSpPr>
        <p:spPr>
          <a:xfrm>
            <a:off x="828476" y="358594"/>
            <a:ext cx="8391724" cy="505908"/>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rgbClr val="1C355E"/>
              </a:buClr>
              <a:buSzPts val="3200"/>
              <a:buFont typeface="Century Gothic"/>
              <a:buNone/>
            </a:pPr>
            <a:r>
              <a:rPr lang="es-ES" sz="3200" b="1">
                <a:solidFill>
                  <a:srgbClr val="1C355E"/>
                </a:solidFill>
                <a:latin typeface="Century Gothic"/>
                <a:ea typeface="Century Gothic"/>
                <a:cs typeface="Century Gothic"/>
                <a:sym typeface="Century Gothic"/>
              </a:rPr>
              <a:t>Propuesta de Mejora</a:t>
            </a:r>
            <a:endParaRPr sz="3200">
              <a:latin typeface="Century Gothic"/>
              <a:ea typeface="Century Gothic"/>
              <a:cs typeface="Century Gothic"/>
              <a:sym typeface="Century Gothic"/>
            </a:endParaRPr>
          </a:p>
        </p:txBody>
      </p:sp>
      <p:sp>
        <p:nvSpPr>
          <p:cNvPr id="488" name="Google Shape;488;p8"/>
          <p:cNvSpPr txBox="1"/>
          <p:nvPr/>
        </p:nvSpPr>
        <p:spPr>
          <a:xfrm>
            <a:off x="153851" y="1145994"/>
            <a:ext cx="5120640" cy="3970277"/>
          </a:xfrm>
          <a:prstGeom prst="rect">
            <a:avLst/>
          </a:prstGeom>
          <a:noFill/>
          <a:ln>
            <a:noFill/>
          </a:ln>
        </p:spPr>
        <p:txBody>
          <a:bodyPr spcFirstLastPara="1" wrap="square" lIns="91425" tIns="45700" rIns="91425" bIns="45700" anchor="t" anchorCtr="0">
            <a:spAutoFit/>
          </a:bodyPr>
          <a:lstStyle/>
          <a:p>
            <a:pPr marL="457200" marR="0" lvl="1" algn="just" rtl="0">
              <a:lnSpc>
                <a:spcPct val="100000"/>
              </a:lnSpc>
              <a:spcBef>
                <a:spcPts val="0"/>
              </a:spcBef>
              <a:spcAft>
                <a:spcPts val="0"/>
              </a:spcAft>
              <a:buClr>
                <a:srgbClr val="595959"/>
              </a:buClr>
              <a:buSzPts val="2400"/>
            </a:pPr>
            <a:r>
              <a:rPr lang="es-MX" b="0" i="0" u="none" strike="noStrike" cap="none" dirty="0">
                <a:solidFill>
                  <a:srgbClr val="000000"/>
                </a:solidFill>
                <a:latin typeface="Calibri" panose="020F0502020204030204" pitchFamily="34" charset="0"/>
                <a:cs typeface="Calibri" panose="020F0502020204030204" pitchFamily="34" charset="0"/>
                <a:sym typeface="Arial"/>
              </a:rPr>
              <a:t>Las propuestas de mejora fueron realizadas por entrevistas por compañeros  de la materia de Sistemas de Manufactura, para dar solución a los 5 factores que ocasionas falta de experiencia técnica y habilidades tecnológicas.</a:t>
            </a:r>
          </a:p>
          <a:p>
            <a:pPr marL="457200" marR="0" lvl="1" algn="just" rtl="0">
              <a:lnSpc>
                <a:spcPct val="100000"/>
              </a:lnSpc>
              <a:spcBef>
                <a:spcPts val="0"/>
              </a:spcBef>
              <a:spcAft>
                <a:spcPts val="0"/>
              </a:spcAft>
              <a:buClr>
                <a:srgbClr val="595959"/>
              </a:buClr>
              <a:buSzPts val="2400"/>
            </a:pPr>
            <a:endParaRPr lang="es-MX" b="0" i="0" u="none" strike="noStrike" cap="none" dirty="0">
              <a:solidFill>
                <a:srgbClr val="000000"/>
              </a:solidFill>
              <a:latin typeface="Calibri" panose="020F0502020204030204" pitchFamily="34" charset="0"/>
              <a:cs typeface="Calibri" panose="020F0502020204030204" pitchFamily="34" charset="0"/>
              <a:sym typeface="Arial"/>
            </a:endParaRPr>
          </a:p>
          <a:p>
            <a:pPr marL="628650" marR="0" lvl="1" indent="-171450" algn="just" rtl="0">
              <a:lnSpc>
                <a:spcPct val="100000"/>
              </a:lnSpc>
              <a:spcBef>
                <a:spcPts val="0"/>
              </a:spcBef>
              <a:spcAft>
                <a:spcPts val="0"/>
              </a:spcAft>
              <a:buClr>
                <a:srgbClr val="595959"/>
              </a:buClr>
              <a:buSzPts val="2400"/>
              <a:buFont typeface="Arial" panose="020B0604020202020204" pitchFamily="34" charset="0"/>
              <a:buChar char="•"/>
            </a:pPr>
            <a:r>
              <a:rPr lang="es-MX" b="0" i="0" u="none" strike="noStrike" cap="none" dirty="0">
                <a:solidFill>
                  <a:srgbClr val="000000"/>
                </a:solidFill>
                <a:latin typeface="Calibri" panose="020F0502020204030204" pitchFamily="34" charset="0"/>
                <a:cs typeface="Calibri" panose="020F0502020204030204" pitchFamily="34" charset="0"/>
                <a:sym typeface="Arial"/>
              </a:rPr>
              <a:t>Verificar que el </a:t>
            </a:r>
            <a:r>
              <a:rPr lang="es-MX" b="0" i="0" u="none" strike="noStrike" cap="none" dirty="0" err="1">
                <a:solidFill>
                  <a:srgbClr val="000000"/>
                </a:solidFill>
                <a:latin typeface="Calibri" panose="020F0502020204030204" pitchFamily="34" charset="0"/>
                <a:cs typeface="Calibri" panose="020F0502020204030204" pitchFamily="34" charset="0"/>
                <a:sym typeface="Arial"/>
              </a:rPr>
              <a:t>branch</a:t>
            </a:r>
            <a:r>
              <a:rPr lang="es-MX" b="0" i="0" u="none" strike="noStrike" cap="none" dirty="0">
                <a:solidFill>
                  <a:srgbClr val="000000"/>
                </a:solidFill>
                <a:latin typeface="Calibri" panose="020F0502020204030204" pitchFamily="34" charset="0"/>
                <a:cs typeface="Calibri" panose="020F0502020204030204" pitchFamily="34" charset="0"/>
                <a:sym typeface="Arial"/>
              </a:rPr>
              <a:t> y la configuración del programa sean correctos.</a:t>
            </a:r>
          </a:p>
          <a:p>
            <a:pPr marL="628650" marR="0" lvl="1" indent="-171450" algn="just" rtl="0">
              <a:lnSpc>
                <a:spcPct val="100000"/>
              </a:lnSpc>
              <a:spcBef>
                <a:spcPts val="0"/>
              </a:spcBef>
              <a:spcAft>
                <a:spcPts val="0"/>
              </a:spcAft>
              <a:buClr>
                <a:srgbClr val="595959"/>
              </a:buClr>
              <a:buSzPts val="2400"/>
              <a:buFont typeface="Arial" panose="020B0604020202020204" pitchFamily="34" charset="0"/>
              <a:buChar char="•"/>
            </a:pPr>
            <a:r>
              <a:rPr lang="es-MX" b="0" i="0" u="none" strike="noStrike" cap="none" dirty="0">
                <a:solidFill>
                  <a:srgbClr val="000000"/>
                </a:solidFill>
                <a:latin typeface="Calibri" panose="020F0502020204030204" pitchFamily="34" charset="0"/>
                <a:cs typeface="Calibri" panose="020F0502020204030204" pitchFamily="34" charset="0"/>
                <a:sym typeface="Arial"/>
              </a:rPr>
              <a:t>Mantener el equipo actualizado, limpio de archivos innecesarios y con capacidad para el programa.</a:t>
            </a:r>
          </a:p>
          <a:p>
            <a:pPr marL="628650" marR="0" lvl="1" indent="-171450" algn="just" rtl="0">
              <a:lnSpc>
                <a:spcPct val="100000"/>
              </a:lnSpc>
              <a:spcBef>
                <a:spcPts val="0"/>
              </a:spcBef>
              <a:spcAft>
                <a:spcPts val="0"/>
              </a:spcAft>
              <a:buClr>
                <a:srgbClr val="595959"/>
              </a:buClr>
              <a:buSzPts val="2400"/>
              <a:buFont typeface="Arial" panose="020B0604020202020204" pitchFamily="34" charset="0"/>
              <a:buChar char="•"/>
            </a:pPr>
            <a:r>
              <a:rPr lang="es-MX" b="0" i="0" u="none" strike="noStrike" cap="none" dirty="0">
                <a:solidFill>
                  <a:srgbClr val="000000"/>
                </a:solidFill>
                <a:latin typeface="Calibri" panose="020F0502020204030204" pitchFamily="34" charset="0"/>
                <a:cs typeface="Calibri" panose="020F0502020204030204" pitchFamily="34" charset="0"/>
                <a:sym typeface="Arial"/>
              </a:rPr>
              <a:t>Crear </a:t>
            </a:r>
            <a:r>
              <a:rPr lang="es-MX" b="0" i="0" u="none" strike="noStrike" cap="none" dirty="0" err="1">
                <a:solidFill>
                  <a:srgbClr val="000000"/>
                </a:solidFill>
                <a:latin typeface="Calibri" panose="020F0502020204030204" pitchFamily="34" charset="0"/>
                <a:cs typeface="Calibri" panose="020F0502020204030204" pitchFamily="34" charset="0"/>
                <a:sym typeface="Arial"/>
              </a:rPr>
              <a:t>SOPs</a:t>
            </a:r>
            <a:r>
              <a:rPr lang="es-MX" b="0" i="0" u="none" strike="noStrike" cap="none" dirty="0">
                <a:solidFill>
                  <a:srgbClr val="000000"/>
                </a:solidFill>
                <a:latin typeface="Calibri" panose="020F0502020204030204" pitchFamily="34" charset="0"/>
                <a:cs typeface="Calibri" panose="020F0502020204030204" pitchFamily="34" charset="0"/>
                <a:sym typeface="Arial"/>
              </a:rPr>
              <a:t> claros y proporcionar capacitación básica para el uso de herramientas.</a:t>
            </a:r>
          </a:p>
          <a:p>
            <a:pPr marL="628650" marR="0" lvl="1" indent="-171450" algn="just" rtl="0">
              <a:lnSpc>
                <a:spcPct val="100000"/>
              </a:lnSpc>
              <a:spcBef>
                <a:spcPts val="0"/>
              </a:spcBef>
              <a:spcAft>
                <a:spcPts val="0"/>
              </a:spcAft>
              <a:buClr>
                <a:srgbClr val="595959"/>
              </a:buClr>
              <a:buSzPts val="2400"/>
              <a:buFont typeface="Arial" panose="020B0604020202020204" pitchFamily="34" charset="0"/>
              <a:buChar char="•"/>
            </a:pPr>
            <a:r>
              <a:rPr lang="es-MX" b="0" i="0" u="none" strike="noStrike" cap="none" dirty="0">
                <a:solidFill>
                  <a:srgbClr val="000000"/>
                </a:solidFill>
                <a:latin typeface="Calibri" panose="020F0502020204030204" pitchFamily="34" charset="0"/>
                <a:cs typeface="Calibri" panose="020F0502020204030204" pitchFamily="34" charset="0"/>
                <a:sym typeface="Arial"/>
              </a:rPr>
              <a:t>Consultar documentación, buscar pasos en internet y trabajar en equipo para resolver dudas.</a:t>
            </a:r>
          </a:p>
          <a:p>
            <a:pPr marL="628650" marR="0" lvl="1" indent="-171450" algn="just" rtl="0">
              <a:lnSpc>
                <a:spcPct val="100000"/>
              </a:lnSpc>
              <a:spcBef>
                <a:spcPts val="0"/>
              </a:spcBef>
              <a:spcAft>
                <a:spcPts val="0"/>
              </a:spcAft>
              <a:buClr>
                <a:srgbClr val="595959"/>
              </a:buClr>
              <a:buSzPts val="2400"/>
              <a:buFont typeface="Arial" panose="020B0604020202020204" pitchFamily="34" charset="0"/>
              <a:buChar char="•"/>
            </a:pPr>
            <a:r>
              <a:rPr lang="es-MX" b="0" i="0" u="none" strike="noStrike" cap="none" dirty="0">
                <a:solidFill>
                  <a:srgbClr val="000000"/>
                </a:solidFill>
                <a:latin typeface="Calibri" panose="020F0502020204030204" pitchFamily="34" charset="0"/>
                <a:cs typeface="Calibri" panose="020F0502020204030204" pitchFamily="34" charset="0"/>
                <a:sym typeface="Arial"/>
              </a:rPr>
              <a:t>Asegurarse de tener una buena conexión a internet.</a:t>
            </a:r>
          </a:p>
          <a:p>
            <a:pPr marL="628650" marR="0" lvl="1" indent="-171450" algn="just" rtl="0">
              <a:lnSpc>
                <a:spcPct val="100000"/>
              </a:lnSpc>
              <a:spcBef>
                <a:spcPts val="0"/>
              </a:spcBef>
              <a:spcAft>
                <a:spcPts val="0"/>
              </a:spcAft>
              <a:buClr>
                <a:srgbClr val="595959"/>
              </a:buClr>
              <a:buSzPts val="2400"/>
              <a:buFont typeface="Arial" panose="020B0604020202020204" pitchFamily="34" charset="0"/>
              <a:buChar char="•"/>
            </a:pPr>
            <a:r>
              <a:rPr lang="es-MX" b="0" i="0" u="none" strike="noStrike" cap="none" dirty="0">
                <a:solidFill>
                  <a:srgbClr val="000000"/>
                </a:solidFill>
                <a:latin typeface="Calibri" panose="020F0502020204030204" pitchFamily="34" charset="0"/>
                <a:cs typeface="Calibri" panose="020F0502020204030204" pitchFamily="34" charset="0"/>
                <a:sym typeface="Arial"/>
              </a:rPr>
              <a:t>Leer los mensajes de la  terminal y repetir procesos o correcciones si ocurren errores.</a:t>
            </a:r>
          </a:p>
          <a:p>
            <a:pPr marL="628650" marR="0" lvl="1" indent="-171450" algn="just" rtl="0">
              <a:lnSpc>
                <a:spcPct val="100000"/>
              </a:lnSpc>
              <a:spcBef>
                <a:spcPts val="0"/>
              </a:spcBef>
              <a:spcAft>
                <a:spcPts val="0"/>
              </a:spcAft>
              <a:buClr>
                <a:srgbClr val="595959"/>
              </a:buClr>
              <a:buSzPts val="2400"/>
              <a:buFont typeface="Arial" panose="020B0604020202020204" pitchFamily="34" charset="0"/>
              <a:buChar char="•"/>
            </a:pPr>
            <a:r>
              <a:rPr lang="es-MX" b="0" i="0" u="none" strike="noStrike" cap="none" dirty="0">
                <a:solidFill>
                  <a:srgbClr val="000000"/>
                </a:solidFill>
                <a:latin typeface="Calibri" panose="020F0502020204030204" pitchFamily="34" charset="0"/>
                <a:cs typeface="Calibri" panose="020F0502020204030204" pitchFamily="34" charset="0"/>
                <a:sym typeface="Arial"/>
              </a:rPr>
              <a:t>Considerar asesorías externas para mejorar el uso del programa y herramientas relacionadas.</a:t>
            </a:r>
            <a:endParaRPr b="0" i="0" u="none" strike="noStrike" cap="none" dirty="0">
              <a:solidFill>
                <a:srgbClr val="000000"/>
              </a:solidFill>
              <a:latin typeface="Calibri" panose="020F0502020204030204" pitchFamily="34" charset="0"/>
              <a:cs typeface="Calibri" panose="020F0502020204030204" pitchFamily="34" charset="0"/>
              <a:sym typeface="Arial"/>
            </a:endParaRPr>
          </a:p>
        </p:txBody>
      </p:sp>
      <p:pic>
        <p:nvPicPr>
          <p:cNvPr id="489" name="Google Shape;489;p8"/>
          <p:cNvPicPr preferRelativeResize="0"/>
          <p:nvPr/>
        </p:nvPicPr>
        <p:blipFill rotWithShape="1">
          <a:blip r:embed="rId3">
            <a:alphaModFix/>
          </a:blip>
          <a:srcRect/>
          <a:stretch/>
        </p:blipFill>
        <p:spPr>
          <a:xfrm>
            <a:off x="1958082" y="5246265"/>
            <a:ext cx="1336662" cy="1408669"/>
          </a:xfrm>
          <a:prstGeom prst="rect">
            <a:avLst/>
          </a:prstGeom>
          <a:noFill/>
          <a:ln w="9525" cap="flat" cmpd="sng">
            <a:solidFill>
              <a:schemeClr val="accent1"/>
            </a:solidFill>
            <a:prstDash val="solid"/>
            <a:round/>
            <a:headEnd type="none" w="sm" len="sm"/>
            <a:tailEnd type="none" w="sm" len="sm"/>
          </a:ln>
        </p:spPr>
      </p:pic>
      <p:pic>
        <p:nvPicPr>
          <p:cNvPr id="3" name="Imagen 2">
            <a:extLst>
              <a:ext uri="{FF2B5EF4-FFF2-40B4-BE49-F238E27FC236}">
                <a16:creationId xmlns:a16="http://schemas.microsoft.com/office/drawing/2014/main" id="{42006DA4-52DF-443A-ADB1-52EBDC910AD3}"/>
              </a:ext>
            </a:extLst>
          </p:cNvPr>
          <p:cNvPicPr>
            <a:picLocks noChangeAspect="1"/>
          </p:cNvPicPr>
          <p:nvPr/>
        </p:nvPicPr>
        <p:blipFill>
          <a:blip r:embed="rId4"/>
          <a:stretch>
            <a:fillRect/>
          </a:stretch>
        </p:blipFill>
        <p:spPr>
          <a:xfrm>
            <a:off x="5550244" y="0"/>
            <a:ext cx="6644334"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89"/>
                                        </p:tgtEl>
                                        <p:attrNameLst>
                                          <p:attrName>style.visibility</p:attrName>
                                        </p:attrNameLst>
                                      </p:cBhvr>
                                      <p:to>
                                        <p:strVal val="visible"/>
                                      </p:to>
                                    </p:set>
                                    <p:anim calcmode="lin" valueType="num">
                                      <p:cBhvr additive="base">
                                        <p:cTn id="7" dur="500"/>
                                        <p:tgtEl>
                                          <p:spTgt spid="4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8" name="Google Shape;498;p9"/>
          <p:cNvSpPr/>
          <p:nvPr/>
        </p:nvSpPr>
        <p:spPr>
          <a:xfrm>
            <a:off x="552723" y="228600"/>
            <a:ext cx="787400" cy="787400"/>
          </a:xfrm>
          <a:custGeom>
            <a:avLst/>
            <a:gdLst/>
            <a:ahLst/>
            <a:cxnLst/>
            <a:rect l="l" t="t" r="r" b="b"/>
            <a:pathLst>
              <a:path w="787400" h="787400" extrusionOk="0">
                <a:moveTo>
                  <a:pt x="393700" y="0"/>
                </a:moveTo>
                <a:lnTo>
                  <a:pt x="344317" y="3067"/>
                </a:lnTo>
                <a:lnTo>
                  <a:pt x="296764" y="12023"/>
                </a:lnTo>
                <a:lnTo>
                  <a:pt x="251410" y="26500"/>
                </a:lnTo>
                <a:lnTo>
                  <a:pt x="208624" y="46127"/>
                </a:lnTo>
                <a:lnTo>
                  <a:pt x="168775" y="70537"/>
                </a:lnTo>
                <a:lnTo>
                  <a:pt x="132232" y="99360"/>
                </a:lnTo>
                <a:lnTo>
                  <a:pt x="99364" y="132227"/>
                </a:lnTo>
                <a:lnTo>
                  <a:pt x="70540" y="168769"/>
                </a:lnTo>
                <a:lnTo>
                  <a:pt x="46130" y="208618"/>
                </a:lnTo>
                <a:lnTo>
                  <a:pt x="26501" y="251405"/>
                </a:lnTo>
                <a:lnTo>
                  <a:pt x="12024" y="296760"/>
                </a:lnTo>
                <a:lnTo>
                  <a:pt x="3067" y="344314"/>
                </a:lnTo>
                <a:lnTo>
                  <a:pt x="0" y="393700"/>
                </a:lnTo>
                <a:lnTo>
                  <a:pt x="3067" y="443085"/>
                </a:lnTo>
                <a:lnTo>
                  <a:pt x="12024" y="490639"/>
                </a:lnTo>
                <a:lnTo>
                  <a:pt x="26501" y="535994"/>
                </a:lnTo>
                <a:lnTo>
                  <a:pt x="46130" y="578781"/>
                </a:lnTo>
                <a:lnTo>
                  <a:pt x="70540" y="618630"/>
                </a:lnTo>
                <a:lnTo>
                  <a:pt x="99364" y="655172"/>
                </a:lnTo>
                <a:lnTo>
                  <a:pt x="132232" y="688039"/>
                </a:lnTo>
                <a:lnTo>
                  <a:pt x="168775" y="716862"/>
                </a:lnTo>
                <a:lnTo>
                  <a:pt x="208624" y="741272"/>
                </a:lnTo>
                <a:lnTo>
                  <a:pt x="251410" y="760899"/>
                </a:lnTo>
                <a:lnTo>
                  <a:pt x="296764" y="775376"/>
                </a:lnTo>
                <a:lnTo>
                  <a:pt x="344317" y="784332"/>
                </a:lnTo>
                <a:lnTo>
                  <a:pt x="393700" y="787400"/>
                </a:lnTo>
                <a:lnTo>
                  <a:pt x="443085" y="784332"/>
                </a:lnTo>
                <a:lnTo>
                  <a:pt x="490639" y="775376"/>
                </a:lnTo>
                <a:lnTo>
                  <a:pt x="535994" y="760899"/>
                </a:lnTo>
                <a:lnTo>
                  <a:pt x="578781" y="741272"/>
                </a:lnTo>
                <a:lnTo>
                  <a:pt x="618630" y="716862"/>
                </a:lnTo>
                <a:lnTo>
                  <a:pt x="655172" y="688039"/>
                </a:lnTo>
                <a:lnTo>
                  <a:pt x="688039" y="655172"/>
                </a:lnTo>
                <a:lnTo>
                  <a:pt x="716862" y="618630"/>
                </a:lnTo>
                <a:lnTo>
                  <a:pt x="741272" y="578781"/>
                </a:lnTo>
                <a:lnTo>
                  <a:pt x="760899" y="535994"/>
                </a:lnTo>
                <a:lnTo>
                  <a:pt x="775376" y="490639"/>
                </a:lnTo>
                <a:lnTo>
                  <a:pt x="784332" y="443085"/>
                </a:lnTo>
                <a:lnTo>
                  <a:pt x="787400" y="393700"/>
                </a:lnTo>
                <a:lnTo>
                  <a:pt x="784332" y="344314"/>
                </a:lnTo>
                <a:lnTo>
                  <a:pt x="775376" y="296760"/>
                </a:lnTo>
                <a:lnTo>
                  <a:pt x="760899" y="251405"/>
                </a:lnTo>
                <a:lnTo>
                  <a:pt x="741272" y="208618"/>
                </a:lnTo>
                <a:lnTo>
                  <a:pt x="716862" y="168769"/>
                </a:lnTo>
                <a:lnTo>
                  <a:pt x="688039" y="132227"/>
                </a:lnTo>
                <a:lnTo>
                  <a:pt x="655172" y="99360"/>
                </a:lnTo>
                <a:lnTo>
                  <a:pt x="618630" y="70537"/>
                </a:lnTo>
                <a:lnTo>
                  <a:pt x="578781" y="46127"/>
                </a:lnTo>
                <a:lnTo>
                  <a:pt x="535994" y="26500"/>
                </a:lnTo>
                <a:lnTo>
                  <a:pt x="490639" y="12023"/>
                </a:lnTo>
                <a:lnTo>
                  <a:pt x="443085" y="3067"/>
                </a:lnTo>
                <a:lnTo>
                  <a:pt x="393700" y="0"/>
                </a:lnTo>
                <a:close/>
              </a:path>
            </a:pathLst>
          </a:custGeom>
          <a:solidFill>
            <a:srgbClr val="00B0F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9" name="Google Shape;499;p9"/>
          <p:cNvSpPr txBox="1">
            <a:spLocks noGrp="1"/>
          </p:cNvSpPr>
          <p:nvPr>
            <p:ph type="title"/>
          </p:nvPr>
        </p:nvSpPr>
        <p:spPr>
          <a:xfrm>
            <a:off x="946423" y="228600"/>
            <a:ext cx="4848424" cy="998340"/>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rgbClr val="1C355E"/>
              </a:buClr>
              <a:buSzPts val="3200"/>
              <a:buFont typeface="Century Gothic"/>
              <a:buNone/>
            </a:pPr>
            <a:r>
              <a:rPr lang="es-ES" sz="3200" b="1" dirty="0">
                <a:solidFill>
                  <a:srgbClr val="1C355E"/>
                </a:solidFill>
                <a:latin typeface="Century Gothic"/>
                <a:ea typeface="Century Gothic"/>
                <a:cs typeface="Century Gothic"/>
                <a:sym typeface="Century Gothic"/>
              </a:rPr>
              <a:t>Plan de Trabajo y Recursos</a:t>
            </a:r>
            <a:endParaRPr sz="3200" dirty="0">
              <a:latin typeface="Century Gothic"/>
              <a:ea typeface="Century Gothic"/>
              <a:cs typeface="Century Gothic"/>
              <a:sym typeface="Century Gothic"/>
            </a:endParaRPr>
          </a:p>
        </p:txBody>
      </p:sp>
      <p:sp>
        <p:nvSpPr>
          <p:cNvPr id="500" name="Google Shape;500;p9"/>
          <p:cNvSpPr txBox="1"/>
          <p:nvPr/>
        </p:nvSpPr>
        <p:spPr>
          <a:xfrm>
            <a:off x="57150" y="1648203"/>
            <a:ext cx="4848424" cy="5185995"/>
          </a:xfrm>
          <a:prstGeom prst="rect">
            <a:avLst/>
          </a:prstGeom>
          <a:noFill/>
          <a:ln>
            <a:noFill/>
          </a:ln>
        </p:spPr>
        <p:txBody>
          <a:bodyPr spcFirstLastPara="1" wrap="square" lIns="91425" tIns="45700" rIns="91425" bIns="45700" anchor="t" anchorCtr="0">
            <a:spAutoFit/>
          </a:bodyPr>
          <a:lstStyle/>
          <a:p>
            <a:pPr marL="457200" marR="0" lvl="1" algn="just" rtl="0">
              <a:lnSpc>
                <a:spcPct val="100000"/>
              </a:lnSpc>
              <a:spcBef>
                <a:spcPts val="0"/>
              </a:spcBef>
              <a:spcAft>
                <a:spcPts val="0"/>
              </a:spcAft>
              <a:buClr>
                <a:srgbClr val="595959"/>
              </a:buClr>
              <a:buSzPts val="2400"/>
            </a:pPr>
            <a:r>
              <a:rPr lang="es-MX" sz="2000" b="0" i="0" u="none" strike="noStrike" cap="none" dirty="0">
                <a:solidFill>
                  <a:srgbClr val="595959"/>
                </a:solidFill>
                <a:latin typeface="Calibri"/>
                <a:ea typeface="Calibri"/>
                <a:cs typeface="Calibri"/>
                <a:sym typeface="Calibri"/>
              </a:rPr>
              <a:t>Se establecieron 5 acciones y actividades necesarias para la implementación. </a:t>
            </a:r>
            <a:r>
              <a:rPr lang="es-MX" sz="2000" dirty="0">
                <a:solidFill>
                  <a:srgbClr val="595959"/>
                </a:solidFill>
                <a:latin typeface="Calibri"/>
                <a:cs typeface="Calibri"/>
                <a:sym typeface="Calibri"/>
              </a:rPr>
              <a:t>Se mencionan alumnos indicadores de desempeño:</a:t>
            </a:r>
          </a:p>
          <a:p>
            <a:pPr marL="457200" marR="0" lvl="1" algn="just" rtl="0">
              <a:lnSpc>
                <a:spcPct val="100000"/>
              </a:lnSpc>
              <a:spcBef>
                <a:spcPts val="0"/>
              </a:spcBef>
              <a:spcAft>
                <a:spcPts val="0"/>
              </a:spcAft>
              <a:buClr>
                <a:srgbClr val="595959"/>
              </a:buClr>
              <a:buSzPts val="2400"/>
            </a:pPr>
            <a:endParaRPr lang="es-MX" sz="2000" dirty="0">
              <a:solidFill>
                <a:srgbClr val="595959"/>
              </a:solidFill>
              <a:latin typeface="Calibri"/>
              <a:cs typeface="Calibri"/>
              <a:sym typeface="Calibri"/>
            </a:endParaRPr>
          </a:p>
          <a:p>
            <a:pPr marL="800100" marR="0" lvl="1" indent="-342900" algn="just" rtl="0">
              <a:lnSpc>
                <a:spcPct val="100000"/>
              </a:lnSpc>
              <a:spcBef>
                <a:spcPts val="0"/>
              </a:spcBef>
              <a:spcAft>
                <a:spcPts val="0"/>
              </a:spcAft>
              <a:buClr>
                <a:srgbClr val="595959"/>
              </a:buClr>
              <a:buSzPts val="2400"/>
              <a:buFont typeface="Arial" panose="020B0604020202020204" pitchFamily="34" charset="0"/>
              <a:buChar char="•"/>
            </a:pPr>
            <a:r>
              <a:rPr lang="es-MX" sz="2000" dirty="0">
                <a:solidFill>
                  <a:srgbClr val="595959"/>
                </a:solidFill>
                <a:latin typeface="Calibri"/>
                <a:cs typeface="Calibri"/>
                <a:sym typeface="Calibri"/>
              </a:rPr>
              <a:t> Implementación de </a:t>
            </a:r>
            <a:r>
              <a:rPr lang="es-MX" sz="2000" dirty="0" err="1">
                <a:solidFill>
                  <a:srgbClr val="595959"/>
                </a:solidFill>
                <a:latin typeface="Calibri"/>
                <a:cs typeface="Calibri"/>
                <a:sym typeface="Calibri"/>
              </a:rPr>
              <a:t>SOPs</a:t>
            </a:r>
            <a:r>
              <a:rPr lang="es-MX" sz="2000" dirty="0">
                <a:solidFill>
                  <a:srgbClr val="595959"/>
                </a:solidFill>
                <a:latin typeface="Calibri"/>
                <a:cs typeface="Calibri"/>
                <a:sym typeface="Calibri"/>
              </a:rPr>
              <a:t> y </a:t>
            </a:r>
            <a:r>
              <a:rPr lang="es-MX" sz="2000" dirty="0" err="1">
                <a:solidFill>
                  <a:srgbClr val="595959"/>
                </a:solidFill>
                <a:latin typeface="Calibri"/>
                <a:cs typeface="Calibri"/>
                <a:sym typeface="Calibri"/>
              </a:rPr>
              <a:t>checklist</a:t>
            </a:r>
            <a:r>
              <a:rPr lang="es-MX" sz="2000" dirty="0">
                <a:solidFill>
                  <a:srgbClr val="595959"/>
                </a:solidFill>
                <a:latin typeface="Calibri"/>
                <a:cs typeface="Calibri"/>
                <a:sym typeface="Calibri"/>
              </a:rPr>
              <a:t> bien detallados</a:t>
            </a:r>
          </a:p>
          <a:p>
            <a:pPr marL="800100" marR="0" lvl="1" indent="-342900" algn="just" rtl="0">
              <a:lnSpc>
                <a:spcPct val="100000"/>
              </a:lnSpc>
              <a:spcBef>
                <a:spcPts val="0"/>
              </a:spcBef>
              <a:spcAft>
                <a:spcPts val="0"/>
              </a:spcAft>
              <a:buClr>
                <a:srgbClr val="595959"/>
              </a:buClr>
              <a:buSzPts val="2400"/>
              <a:buFont typeface="Arial" panose="020B0604020202020204" pitchFamily="34" charset="0"/>
              <a:buChar char="•"/>
            </a:pPr>
            <a:r>
              <a:rPr lang="es-MX" sz="2000" dirty="0">
                <a:solidFill>
                  <a:srgbClr val="595959"/>
                </a:solidFill>
                <a:latin typeface="Calibri"/>
                <a:cs typeface="Calibri"/>
                <a:sym typeface="Calibri"/>
              </a:rPr>
              <a:t>Revisión de </a:t>
            </a:r>
            <a:r>
              <a:rPr lang="es-MX" sz="2000" dirty="0" err="1">
                <a:solidFill>
                  <a:srgbClr val="595959"/>
                </a:solidFill>
                <a:latin typeface="Calibri"/>
                <a:cs typeface="Calibri"/>
                <a:sym typeface="Calibri"/>
              </a:rPr>
              <a:t>git</a:t>
            </a:r>
            <a:r>
              <a:rPr lang="es-MX" sz="2000" dirty="0">
                <a:solidFill>
                  <a:srgbClr val="595959"/>
                </a:solidFill>
                <a:latin typeface="Calibri"/>
                <a:cs typeface="Calibri"/>
                <a:sym typeface="Calibri"/>
              </a:rPr>
              <a:t> status para ver si es necesario realizar </a:t>
            </a:r>
            <a:r>
              <a:rPr lang="es-MX" sz="2000" dirty="0" err="1">
                <a:solidFill>
                  <a:srgbClr val="595959"/>
                </a:solidFill>
                <a:latin typeface="Calibri"/>
                <a:cs typeface="Calibri"/>
                <a:sym typeface="Calibri"/>
              </a:rPr>
              <a:t>git</a:t>
            </a:r>
            <a:r>
              <a:rPr lang="es-MX" sz="2000" dirty="0">
                <a:solidFill>
                  <a:srgbClr val="595959"/>
                </a:solidFill>
                <a:latin typeface="Calibri"/>
                <a:cs typeface="Calibri"/>
                <a:sym typeface="Calibri"/>
              </a:rPr>
              <a:t> </a:t>
            </a:r>
            <a:r>
              <a:rPr lang="es-MX" sz="2000" dirty="0" err="1">
                <a:solidFill>
                  <a:srgbClr val="595959"/>
                </a:solidFill>
                <a:latin typeface="Calibri"/>
                <a:cs typeface="Calibri"/>
                <a:sym typeface="Calibri"/>
              </a:rPr>
              <a:t>push</a:t>
            </a:r>
            <a:r>
              <a:rPr lang="es-MX" sz="2000" dirty="0">
                <a:solidFill>
                  <a:srgbClr val="595959"/>
                </a:solidFill>
                <a:latin typeface="Calibri"/>
                <a:cs typeface="Calibri"/>
                <a:sym typeface="Calibri"/>
              </a:rPr>
              <a:t> o </a:t>
            </a:r>
            <a:r>
              <a:rPr lang="es-MX" sz="2000" dirty="0" err="1">
                <a:solidFill>
                  <a:srgbClr val="595959"/>
                </a:solidFill>
                <a:latin typeface="Calibri"/>
                <a:cs typeface="Calibri"/>
                <a:sym typeface="Calibri"/>
              </a:rPr>
              <a:t>git</a:t>
            </a:r>
            <a:r>
              <a:rPr lang="es-MX" sz="2000" dirty="0">
                <a:solidFill>
                  <a:srgbClr val="595959"/>
                </a:solidFill>
                <a:latin typeface="Calibri"/>
                <a:cs typeface="Calibri"/>
                <a:sym typeface="Calibri"/>
              </a:rPr>
              <a:t> </a:t>
            </a:r>
            <a:r>
              <a:rPr lang="es-MX" sz="2000" dirty="0" err="1">
                <a:solidFill>
                  <a:srgbClr val="595959"/>
                </a:solidFill>
                <a:latin typeface="Calibri"/>
                <a:cs typeface="Calibri"/>
                <a:sym typeface="Calibri"/>
              </a:rPr>
              <a:t>commit</a:t>
            </a:r>
            <a:endParaRPr lang="es-MX" sz="2000" dirty="0">
              <a:solidFill>
                <a:srgbClr val="595959"/>
              </a:solidFill>
              <a:latin typeface="Calibri"/>
              <a:cs typeface="Calibri"/>
              <a:sym typeface="Calibri"/>
            </a:endParaRPr>
          </a:p>
          <a:p>
            <a:pPr marL="800100" marR="0" lvl="1" indent="-342900" algn="just" rtl="0">
              <a:lnSpc>
                <a:spcPct val="100000"/>
              </a:lnSpc>
              <a:spcBef>
                <a:spcPts val="0"/>
              </a:spcBef>
              <a:spcAft>
                <a:spcPts val="0"/>
              </a:spcAft>
              <a:buClr>
                <a:srgbClr val="595959"/>
              </a:buClr>
              <a:buSzPts val="2400"/>
              <a:buFont typeface="Arial" panose="020B0604020202020204" pitchFamily="34" charset="0"/>
              <a:buChar char="•"/>
            </a:pPr>
            <a:r>
              <a:rPr lang="es-MX" sz="2000" dirty="0">
                <a:solidFill>
                  <a:srgbClr val="595959"/>
                </a:solidFill>
                <a:latin typeface="Calibri"/>
                <a:cs typeface="Calibri"/>
                <a:sym typeface="Calibri"/>
              </a:rPr>
              <a:t>Hacer que la laptop o máquina funcione con mayor velocidad.</a:t>
            </a:r>
          </a:p>
          <a:p>
            <a:pPr marL="800100" marR="0" lvl="1" indent="-342900" algn="just" rtl="0">
              <a:lnSpc>
                <a:spcPct val="100000"/>
              </a:lnSpc>
              <a:spcBef>
                <a:spcPts val="0"/>
              </a:spcBef>
              <a:spcAft>
                <a:spcPts val="0"/>
              </a:spcAft>
              <a:buClr>
                <a:srgbClr val="595959"/>
              </a:buClr>
              <a:buSzPts val="2400"/>
              <a:buFont typeface="Arial" panose="020B0604020202020204" pitchFamily="34" charset="0"/>
              <a:buChar char="•"/>
            </a:pPr>
            <a:r>
              <a:rPr lang="es-MX" sz="2000" dirty="0">
                <a:solidFill>
                  <a:srgbClr val="595959"/>
                </a:solidFill>
                <a:latin typeface="Calibri"/>
                <a:cs typeface="Calibri"/>
                <a:sym typeface="Calibri"/>
              </a:rPr>
              <a:t>Entrega de actividades mediante </a:t>
            </a:r>
            <a:r>
              <a:rPr lang="es-MX" sz="2000" dirty="0" err="1">
                <a:solidFill>
                  <a:srgbClr val="595959"/>
                </a:solidFill>
                <a:latin typeface="Calibri"/>
                <a:cs typeface="Calibri"/>
                <a:sym typeface="Calibri"/>
              </a:rPr>
              <a:t>pull</a:t>
            </a:r>
            <a:r>
              <a:rPr lang="es-MX" sz="2000" dirty="0">
                <a:solidFill>
                  <a:srgbClr val="595959"/>
                </a:solidFill>
                <a:latin typeface="Calibri"/>
                <a:cs typeface="Calibri"/>
                <a:sym typeface="Calibri"/>
              </a:rPr>
              <a:t> </a:t>
            </a:r>
            <a:r>
              <a:rPr lang="es-MX" sz="2000" dirty="0" err="1">
                <a:solidFill>
                  <a:srgbClr val="595959"/>
                </a:solidFill>
                <a:latin typeface="Calibri"/>
                <a:cs typeface="Calibri"/>
                <a:sym typeface="Calibri"/>
              </a:rPr>
              <a:t>request</a:t>
            </a:r>
            <a:r>
              <a:rPr lang="es-MX" sz="2000" dirty="0">
                <a:solidFill>
                  <a:srgbClr val="595959"/>
                </a:solidFill>
                <a:latin typeface="Calibri"/>
                <a:cs typeface="Calibri"/>
                <a:sym typeface="Calibri"/>
              </a:rPr>
              <a:t>.</a:t>
            </a:r>
          </a:p>
          <a:p>
            <a:pPr marL="457200" marR="0" lvl="1" algn="just" rtl="0">
              <a:lnSpc>
                <a:spcPct val="100000"/>
              </a:lnSpc>
              <a:spcBef>
                <a:spcPts val="0"/>
              </a:spcBef>
              <a:spcAft>
                <a:spcPts val="0"/>
              </a:spcAft>
              <a:buClr>
                <a:srgbClr val="595959"/>
              </a:buClr>
              <a:buSzPts val="2400"/>
            </a:pPr>
            <a:endParaRPr lang="es-MX" sz="2000" dirty="0">
              <a:solidFill>
                <a:srgbClr val="595959"/>
              </a:solidFill>
              <a:latin typeface="Calibri"/>
              <a:cs typeface="Calibri"/>
              <a:sym typeface="Calibri"/>
            </a:endParaRPr>
          </a:p>
          <a:p>
            <a:pPr marL="800100" marR="0" lvl="1" indent="-342900" algn="just" rtl="0">
              <a:lnSpc>
                <a:spcPct val="100000"/>
              </a:lnSpc>
              <a:spcBef>
                <a:spcPts val="0"/>
              </a:spcBef>
              <a:spcAft>
                <a:spcPts val="0"/>
              </a:spcAft>
              <a:buClr>
                <a:srgbClr val="595959"/>
              </a:buClr>
              <a:buSzPts val="2400"/>
              <a:buFont typeface="Arial" panose="020B0604020202020204" pitchFamily="34" charset="0"/>
              <a:buChar char="•"/>
            </a:pPr>
            <a:endParaRPr lang="es-MX" sz="2000" dirty="0">
              <a:solidFill>
                <a:srgbClr val="595959"/>
              </a:solidFill>
              <a:latin typeface="Calibri"/>
              <a:cs typeface="Calibri"/>
              <a:sym typeface="Calibri"/>
            </a:endParaRPr>
          </a:p>
          <a:p>
            <a:pPr marL="914400" marR="0" lvl="1" indent="-457200" algn="l" rtl="0">
              <a:lnSpc>
                <a:spcPct val="100000"/>
              </a:lnSpc>
              <a:spcBef>
                <a:spcPts val="0"/>
              </a:spcBef>
              <a:spcAft>
                <a:spcPts val="0"/>
              </a:spcAft>
              <a:buClr>
                <a:srgbClr val="595959"/>
              </a:buClr>
              <a:buSzPts val="2400"/>
              <a:buFont typeface="Arial"/>
              <a:buChar char="•"/>
            </a:pPr>
            <a:endParaRPr sz="1100" b="0" i="0" u="none" strike="noStrike" cap="none" dirty="0">
              <a:solidFill>
                <a:srgbClr val="000000"/>
              </a:solidFill>
              <a:latin typeface="Arial"/>
              <a:ea typeface="Arial"/>
              <a:cs typeface="Arial"/>
              <a:sym typeface="Arial"/>
            </a:endParaRPr>
          </a:p>
        </p:txBody>
      </p:sp>
      <p:pic>
        <p:nvPicPr>
          <p:cNvPr id="3" name="Imagen 2">
            <a:extLst>
              <a:ext uri="{FF2B5EF4-FFF2-40B4-BE49-F238E27FC236}">
                <a16:creationId xmlns:a16="http://schemas.microsoft.com/office/drawing/2014/main" id="{6D07450E-16D6-9136-2853-0102A14ED5E9}"/>
              </a:ext>
            </a:extLst>
          </p:cNvPr>
          <p:cNvPicPr>
            <a:picLocks noChangeAspect="1"/>
          </p:cNvPicPr>
          <p:nvPr/>
        </p:nvPicPr>
        <p:blipFill>
          <a:blip r:embed="rId3"/>
          <a:stretch>
            <a:fillRect/>
          </a:stretch>
        </p:blipFill>
        <p:spPr>
          <a:xfrm>
            <a:off x="5150319" y="23802"/>
            <a:ext cx="6984531" cy="6858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6">
          <a:extLst>
            <a:ext uri="{FF2B5EF4-FFF2-40B4-BE49-F238E27FC236}">
              <a16:creationId xmlns:a16="http://schemas.microsoft.com/office/drawing/2014/main" id="{CF9D3BFE-FEC8-3BCD-0005-051EEE078DF8}"/>
            </a:ext>
          </a:extLst>
        </p:cNvPr>
        <p:cNvGrpSpPr/>
        <p:nvPr/>
      </p:nvGrpSpPr>
      <p:grpSpPr>
        <a:xfrm>
          <a:off x="0" y="0"/>
          <a:ext cx="0" cy="0"/>
          <a:chOff x="0" y="0"/>
          <a:chExt cx="0" cy="0"/>
        </a:xfrm>
      </p:grpSpPr>
      <p:sp>
        <p:nvSpPr>
          <p:cNvPr id="498" name="Google Shape;498;p9">
            <a:extLst>
              <a:ext uri="{FF2B5EF4-FFF2-40B4-BE49-F238E27FC236}">
                <a16:creationId xmlns:a16="http://schemas.microsoft.com/office/drawing/2014/main" id="{E6AB6874-38C8-CC94-979A-16145A62A8BB}"/>
              </a:ext>
            </a:extLst>
          </p:cNvPr>
          <p:cNvSpPr/>
          <p:nvPr/>
        </p:nvSpPr>
        <p:spPr>
          <a:xfrm>
            <a:off x="552723" y="228600"/>
            <a:ext cx="787400" cy="787400"/>
          </a:xfrm>
          <a:custGeom>
            <a:avLst/>
            <a:gdLst/>
            <a:ahLst/>
            <a:cxnLst/>
            <a:rect l="l" t="t" r="r" b="b"/>
            <a:pathLst>
              <a:path w="787400" h="787400" extrusionOk="0">
                <a:moveTo>
                  <a:pt x="393700" y="0"/>
                </a:moveTo>
                <a:lnTo>
                  <a:pt x="344317" y="3067"/>
                </a:lnTo>
                <a:lnTo>
                  <a:pt x="296764" y="12023"/>
                </a:lnTo>
                <a:lnTo>
                  <a:pt x="251410" y="26500"/>
                </a:lnTo>
                <a:lnTo>
                  <a:pt x="208624" y="46127"/>
                </a:lnTo>
                <a:lnTo>
                  <a:pt x="168775" y="70537"/>
                </a:lnTo>
                <a:lnTo>
                  <a:pt x="132232" y="99360"/>
                </a:lnTo>
                <a:lnTo>
                  <a:pt x="99364" y="132227"/>
                </a:lnTo>
                <a:lnTo>
                  <a:pt x="70540" y="168769"/>
                </a:lnTo>
                <a:lnTo>
                  <a:pt x="46130" y="208618"/>
                </a:lnTo>
                <a:lnTo>
                  <a:pt x="26501" y="251405"/>
                </a:lnTo>
                <a:lnTo>
                  <a:pt x="12024" y="296760"/>
                </a:lnTo>
                <a:lnTo>
                  <a:pt x="3067" y="344314"/>
                </a:lnTo>
                <a:lnTo>
                  <a:pt x="0" y="393700"/>
                </a:lnTo>
                <a:lnTo>
                  <a:pt x="3067" y="443085"/>
                </a:lnTo>
                <a:lnTo>
                  <a:pt x="12024" y="490639"/>
                </a:lnTo>
                <a:lnTo>
                  <a:pt x="26501" y="535994"/>
                </a:lnTo>
                <a:lnTo>
                  <a:pt x="46130" y="578781"/>
                </a:lnTo>
                <a:lnTo>
                  <a:pt x="70540" y="618630"/>
                </a:lnTo>
                <a:lnTo>
                  <a:pt x="99364" y="655172"/>
                </a:lnTo>
                <a:lnTo>
                  <a:pt x="132232" y="688039"/>
                </a:lnTo>
                <a:lnTo>
                  <a:pt x="168775" y="716862"/>
                </a:lnTo>
                <a:lnTo>
                  <a:pt x="208624" y="741272"/>
                </a:lnTo>
                <a:lnTo>
                  <a:pt x="251410" y="760899"/>
                </a:lnTo>
                <a:lnTo>
                  <a:pt x="296764" y="775376"/>
                </a:lnTo>
                <a:lnTo>
                  <a:pt x="344317" y="784332"/>
                </a:lnTo>
                <a:lnTo>
                  <a:pt x="393700" y="787400"/>
                </a:lnTo>
                <a:lnTo>
                  <a:pt x="443085" y="784332"/>
                </a:lnTo>
                <a:lnTo>
                  <a:pt x="490639" y="775376"/>
                </a:lnTo>
                <a:lnTo>
                  <a:pt x="535994" y="760899"/>
                </a:lnTo>
                <a:lnTo>
                  <a:pt x="578781" y="741272"/>
                </a:lnTo>
                <a:lnTo>
                  <a:pt x="618630" y="716862"/>
                </a:lnTo>
                <a:lnTo>
                  <a:pt x="655172" y="688039"/>
                </a:lnTo>
                <a:lnTo>
                  <a:pt x="688039" y="655172"/>
                </a:lnTo>
                <a:lnTo>
                  <a:pt x="716862" y="618630"/>
                </a:lnTo>
                <a:lnTo>
                  <a:pt x="741272" y="578781"/>
                </a:lnTo>
                <a:lnTo>
                  <a:pt x="760899" y="535994"/>
                </a:lnTo>
                <a:lnTo>
                  <a:pt x="775376" y="490639"/>
                </a:lnTo>
                <a:lnTo>
                  <a:pt x="784332" y="443085"/>
                </a:lnTo>
                <a:lnTo>
                  <a:pt x="787400" y="393700"/>
                </a:lnTo>
                <a:lnTo>
                  <a:pt x="784332" y="344314"/>
                </a:lnTo>
                <a:lnTo>
                  <a:pt x="775376" y="296760"/>
                </a:lnTo>
                <a:lnTo>
                  <a:pt x="760899" y="251405"/>
                </a:lnTo>
                <a:lnTo>
                  <a:pt x="741272" y="208618"/>
                </a:lnTo>
                <a:lnTo>
                  <a:pt x="716862" y="168769"/>
                </a:lnTo>
                <a:lnTo>
                  <a:pt x="688039" y="132227"/>
                </a:lnTo>
                <a:lnTo>
                  <a:pt x="655172" y="99360"/>
                </a:lnTo>
                <a:lnTo>
                  <a:pt x="618630" y="70537"/>
                </a:lnTo>
                <a:lnTo>
                  <a:pt x="578781" y="46127"/>
                </a:lnTo>
                <a:lnTo>
                  <a:pt x="535994" y="26500"/>
                </a:lnTo>
                <a:lnTo>
                  <a:pt x="490639" y="12023"/>
                </a:lnTo>
                <a:lnTo>
                  <a:pt x="443085" y="3067"/>
                </a:lnTo>
                <a:lnTo>
                  <a:pt x="393700" y="0"/>
                </a:lnTo>
                <a:close/>
              </a:path>
            </a:pathLst>
          </a:custGeom>
          <a:solidFill>
            <a:srgbClr val="00B0F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9" name="Google Shape;499;p9">
            <a:extLst>
              <a:ext uri="{FF2B5EF4-FFF2-40B4-BE49-F238E27FC236}">
                <a16:creationId xmlns:a16="http://schemas.microsoft.com/office/drawing/2014/main" id="{3BCFADE9-7766-4078-E8D9-4F266ACA2156}"/>
              </a:ext>
            </a:extLst>
          </p:cNvPr>
          <p:cNvSpPr txBox="1">
            <a:spLocks noGrp="1"/>
          </p:cNvSpPr>
          <p:nvPr>
            <p:ph type="title"/>
          </p:nvPr>
        </p:nvSpPr>
        <p:spPr>
          <a:xfrm>
            <a:off x="946423" y="228600"/>
            <a:ext cx="4848424" cy="998340"/>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rgbClr val="1C355E"/>
              </a:buClr>
              <a:buSzPts val="3200"/>
              <a:buFont typeface="Century Gothic"/>
              <a:buNone/>
            </a:pPr>
            <a:r>
              <a:rPr lang="es-MX" sz="3200" b="1">
                <a:solidFill>
                  <a:srgbClr val="1C355E"/>
                </a:solidFill>
                <a:latin typeface="Century Gothic"/>
                <a:ea typeface="Century Gothic"/>
                <a:cs typeface="Century Gothic"/>
                <a:sym typeface="Century Gothic"/>
              </a:rPr>
              <a:t>Plan de Trabajo y Recursos</a:t>
            </a:r>
            <a:endParaRPr lang="es-MX" sz="3200" dirty="0">
              <a:latin typeface="Century Gothic"/>
              <a:ea typeface="Century Gothic"/>
              <a:cs typeface="Century Gothic"/>
              <a:sym typeface="Century Gothic"/>
            </a:endParaRPr>
          </a:p>
        </p:txBody>
      </p:sp>
      <p:sp>
        <p:nvSpPr>
          <p:cNvPr id="500" name="Google Shape;500;p9">
            <a:extLst>
              <a:ext uri="{FF2B5EF4-FFF2-40B4-BE49-F238E27FC236}">
                <a16:creationId xmlns:a16="http://schemas.microsoft.com/office/drawing/2014/main" id="{7AF73DAC-720E-AB99-7FC8-0288B4E171A3}"/>
              </a:ext>
            </a:extLst>
          </p:cNvPr>
          <p:cNvSpPr txBox="1"/>
          <p:nvPr/>
        </p:nvSpPr>
        <p:spPr>
          <a:xfrm>
            <a:off x="552723" y="1659637"/>
            <a:ext cx="5181600" cy="1184899"/>
          </a:xfrm>
          <a:prstGeom prst="rect">
            <a:avLst/>
          </a:prstGeom>
          <a:noFill/>
          <a:ln>
            <a:noFill/>
          </a:ln>
        </p:spPr>
        <p:txBody>
          <a:bodyPr spcFirstLastPara="1" wrap="square" lIns="91425" tIns="45700" rIns="91425" bIns="45700" anchor="t" anchorCtr="0">
            <a:spAutoFit/>
          </a:bodyPr>
          <a:lstStyle/>
          <a:p>
            <a:pPr marL="800100" marR="0" lvl="1" indent="-342900" algn="just" rtl="0">
              <a:lnSpc>
                <a:spcPct val="100000"/>
              </a:lnSpc>
              <a:spcBef>
                <a:spcPts val="0"/>
              </a:spcBef>
              <a:spcAft>
                <a:spcPts val="0"/>
              </a:spcAft>
              <a:buClr>
                <a:srgbClr val="595959"/>
              </a:buClr>
              <a:buSzPts val="2400"/>
              <a:buFont typeface="Arial" panose="020B0604020202020204" pitchFamily="34" charset="0"/>
              <a:buChar char="•"/>
            </a:pPr>
            <a:r>
              <a:rPr lang="es-MX" sz="2000" dirty="0">
                <a:solidFill>
                  <a:srgbClr val="595959"/>
                </a:solidFill>
                <a:latin typeface="Calibri"/>
                <a:cs typeface="Calibri"/>
                <a:sym typeface="Calibri"/>
              </a:rPr>
              <a:t>La implementación de estrategias y mejoras se realizó en un periodo aproximado de 3 semanas.</a:t>
            </a:r>
          </a:p>
          <a:p>
            <a:pPr marL="914400" marR="0" lvl="1" indent="-457200" algn="l" rtl="0">
              <a:lnSpc>
                <a:spcPct val="100000"/>
              </a:lnSpc>
              <a:spcBef>
                <a:spcPts val="0"/>
              </a:spcBef>
              <a:spcAft>
                <a:spcPts val="0"/>
              </a:spcAft>
              <a:buClr>
                <a:srgbClr val="595959"/>
              </a:buClr>
              <a:buSzPts val="2400"/>
              <a:buFont typeface="Arial"/>
              <a:buChar char="•"/>
            </a:pPr>
            <a:endParaRPr lang="es-MX" sz="1100" b="0" i="0" u="none" strike="noStrike" cap="none" dirty="0">
              <a:solidFill>
                <a:srgbClr val="000000"/>
              </a:solidFill>
              <a:latin typeface="Arial"/>
              <a:ea typeface="Arial"/>
              <a:cs typeface="Arial"/>
              <a:sym typeface="Arial"/>
            </a:endParaRPr>
          </a:p>
        </p:txBody>
      </p:sp>
      <p:pic>
        <p:nvPicPr>
          <p:cNvPr id="3" name="Imagen 2">
            <a:extLst>
              <a:ext uri="{FF2B5EF4-FFF2-40B4-BE49-F238E27FC236}">
                <a16:creationId xmlns:a16="http://schemas.microsoft.com/office/drawing/2014/main" id="{53AA0AAF-1A9C-B215-9145-9F2D5A9C4581}"/>
              </a:ext>
            </a:extLst>
          </p:cNvPr>
          <p:cNvPicPr>
            <a:picLocks noChangeAspect="1"/>
          </p:cNvPicPr>
          <p:nvPr/>
        </p:nvPicPr>
        <p:blipFill>
          <a:blip r:embed="rId3"/>
          <a:stretch>
            <a:fillRect/>
          </a:stretch>
        </p:blipFill>
        <p:spPr>
          <a:xfrm>
            <a:off x="6188547" y="622300"/>
            <a:ext cx="5772268" cy="2447925"/>
          </a:xfrm>
          <a:prstGeom prst="rect">
            <a:avLst/>
          </a:prstGeom>
        </p:spPr>
      </p:pic>
      <p:pic>
        <p:nvPicPr>
          <p:cNvPr id="5" name="Imagen 4">
            <a:extLst>
              <a:ext uri="{FF2B5EF4-FFF2-40B4-BE49-F238E27FC236}">
                <a16:creationId xmlns:a16="http://schemas.microsoft.com/office/drawing/2014/main" id="{F9B01610-DAEC-9073-5779-3C733B8355F6}"/>
              </a:ext>
            </a:extLst>
          </p:cNvPr>
          <p:cNvPicPr>
            <a:picLocks noChangeAspect="1"/>
          </p:cNvPicPr>
          <p:nvPr/>
        </p:nvPicPr>
        <p:blipFill>
          <a:blip r:embed="rId4"/>
          <a:stretch>
            <a:fillRect/>
          </a:stretch>
        </p:blipFill>
        <p:spPr>
          <a:xfrm>
            <a:off x="1237109" y="3277234"/>
            <a:ext cx="7342132" cy="3352166"/>
          </a:xfrm>
          <a:prstGeom prst="rect">
            <a:avLst/>
          </a:prstGeom>
        </p:spPr>
      </p:pic>
    </p:spTree>
    <p:extLst>
      <p:ext uri="{BB962C8B-B14F-4D97-AF65-F5344CB8AC3E}">
        <p14:creationId xmlns:p14="http://schemas.microsoft.com/office/powerpoint/2010/main" val="17483410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10"/>
          <p:cNvSpPr txBox="1"/>
          <p:nvPr/>
        </p:nvSpPr>
        <p:spPr>
          <a:xfrm>
            <a:off x="3957402" y="6575840"/>
            <a:ext cx="6586189"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s-ES" sz="1000" b="0" i="0" u="none" strike="noStrike" cap="none">
                <a:solidFill>
                  <a:schemeClr val="dk1"/>
                </a:solidFill>
                <a:latin typeface="Calibri"/>
                <a:ea typeface="Calibri"/>
                <a:cs typeface="Calibri"/>
                <a:sym typeface="Calibri"/>
              </a:rPr>
              <a:t>© LSS International. Todos los derechos reservados. Se prohíbe la reproducción total o parcial por cualquier método.</a:t>
            </a:r>
            <a:endParaRPr sz="1000" b="0" i="0" u="none" strike="noStrike" cap="none">
              <a:solidFill>
                <a:schemeClr val="dk1"/>
              </a:solidFill>
              <a:latin typeface="Calibri"/>
              <a:ea typeface="Calibri"/>
              <a:cs typeface="Calibri"/>
              <a:sym typeface="Calibri"/>
            </a:endParaRPr>
          </a:p>
        </p:txBody>
      </p:sp>
      <p:sp>
        <p:nvSpPr>
          <p:cNvPr id="510" name="Google Shape;510;p10"/>
          <p:cNvSpPr/>
          <p:nvPr/>
        </p:nvSpPr>
        <p:spPr>
          <a:xfrm>
            <a:off x="552723" y="228600"/>
            <a:ext cx="787400" cy="787400"/>
          </a:xfrm>
          <a:custGeom>
            <a:avLst/>
            <a:gdLst/>
            <a:ahLst/>
            <a:cxnLst/>
            <a:rect l="l" t="t" r="r" b="b"/>
            <a:pathLst>
              <a:path w="787400" h="787400" extrusionOk="0">
                <a:moveTo>
                  <a:pt x="393700" y="0"/>
                </a:moveTo>
                <a:lnTo>
                  <a:pt x="344317" y="3067"/>
                </a:lnTo>
                <a:lnTo>
                  <a:pt x="296764" y="12023"/>
                </a:lnTo>
                <a:lnTo>
                  <a:pt x="251410" y="26500"/>
                </a:lnTo>
                <a:lnTo>
                  <a:pt x="208624" y="46127"/>
                </a:lnTo>
                <a:lnTo>
                  <a:pt x="168775" y="70537"/>
                </a:lnTo>
                <a:lnTo>
                  <a:pt x="132232" y="99360"/>
                </a:lnTo>
                <a:lnTo>
                  <a:pt x="99364" y="132227"/>
                </a:lnTo>
                <a:lnTo>
                  <a:pt x="70540" y="168769"/>
                </a:lnTo>
                <a:lnTo>
                  <a:pt x="46130" y="208618"/>
                </a:lnTo>
                <a:lnTo>
                  <a:pt x="26501" y="251405"/>
                </a:lnTo>
                <a:lnTo>
                  <a:pt x="12024" y="296760"/>
                </a:lnTo>
                <a:lnTo>
                  <a:pt x="3067" y="344314"/>
                </a:lnTo>
                <a:lnTo>
                  <a:pt x="0" y="393700"/>
                </a:lnTo>
                <a:lnTo>
                  <a:pt x="3067" y="443085"/>
                </a:lnTo>
                <a:lnTo>
                  <a:pt x="12024" y="490639"/>
                </a:lnTo>
                <a:lnTo>
                  <a:pt x="26501" y="535994"/>
                </a:lnTo>
                <a:lnTo>
                  <a:pt x="46130" y="578781"/>
                </a:lnTo>
                <a:lnTo>
                  <a:pt x="70540" y="618630"/>
                </a:lnTo>
                <a:lnTo>
                  <a:pt x="99364" y="655172"/>
                </a:lnTo>
                <a:lnTo>
                  <a:pt x="132232" y="688039"/>
                </a:lnTo>
                <a:lnTo>
                  <a:pt x="168775" y="716862"/>
                </a:lnTo>
                <a:lnTo>
                  <a:pt x="208624" y="741272"/>
                </a:lnTo>
                <a:lnTo>
                  <a:pt x="251410" y="760899"/>
                </a:lnTo>
                <a:lnTo>
                  <a:pt x="296764" y="775376"/>
                </a:lnTo>
                <a:lnTo>
                  <a:pt x="344317" y="784332"/>
                </a:lnTo>
                <a:lnTo>
                  <a:pt x="393700" y="787400"/>
                </a:lnTo>
                <a:lnTo>
                  <a:pt x="443085" y="784332"/>
                </a:lnTo>
                <a:lnTo>
                  <a:pt x="490639" y="775376"/>
                </a:lnTo>
                <a:lnTo>
                  <a:pt x="535994" y="760899"/>
                </a:lnTo>
                <a:lnTo>
                  <a:pt x="578781" y="741272"/>
                </a:lnTo>
                <a:lnTo>
                  <a:pt x="618630" y="716862"/>
                </a:lnTo>
                <a:lnTo>
                  <a:pt x="655172" y="688039"/>
                </a:lnTo>
                <a:lnTo>
                  <a:pt x="688039" y="655172"/>
                </a:lnTo>
                <a:lnTo>
                  <a:pt x="716862" y="618630"/>
                </a:lnTo>
                <a:lnTo>
                  <a:pt x="741272" y="578781"/>
                </a:lnTo>
                <a:lnTo>
                  <a:pt x="760899" y="535994"/>
                </a:lnTo>
                <a:lnTo>
                  <a:pt x="775376" y="490639"/>
                </a:lnTo>
                <a:lnTo>
                  <a:pt x="784332" y="443085"/>
                </a:lnTo>
                <a:lnTo>
                  <a:pt x="787400" y="393700"/>
                </a:lnTo>
                <a:lnTo>
                  <a:pt x="784332" y="344314"/>
                </a:lnTo>
                <a:lnTo>
                  <a:pt x="775376" y="296760"/>
                </a:lnTo>
                <a:lnTo>
                  <a:pt x="760899" y="251405"/>
                </a:lnTo>
                <a:lnTo>
                  <a:pt x="741272" y="208618"/>
                </a:lnTo>
                <a:lnTo>
                  <a:pt x="716862" y="168769"/>
                </a:lnTo>
                <a:lnTo>
                  <a:pt x="688039" y="132227"/>
                </a:lnTo>
                <a:lnTo>
                  <a:pt x="655172" y="99360"/>
                </a:lnTo>
                <a:lnTo>
                  <a:pt x="618630" y="70537"/>
                </a:lnTo>
                <a:lnTo>
                  <a:pt x="578781" y="46127"/>
                </a:lnTo>
                <a:lnTo>
                  <a:pt x="535994" y="26500"/>
                </a:lnTo>
                <a:lnTo>
                  <a:pt x="490639" y="12023"/>
                </a:lnTo>
                <a:lnTo>
                  <a:pt x="443085" y="3067"/>
                </a:lnTo>
                <a:lnTo>
                  <a:pt x="393700" y="0"/>
                </a:lnTo>
                <a:close/>
              </a:path>
            </a:pathLst>
          </a:custGeom>
          <a:solidFill>
            <a:srgbClr val="00B0F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1" name="Google Shape;511;p10"/>
          <p:cNvSpPr txBox="1">
            <a:spLocks noGrp="1"/>
          </p:cNvSpPr>
          <p:nvPr>
            <p:ph type="title"/>
          </p:nvPr>
        </p:nvSpPr>
        <p:spPr>
          <a:xfrm>
            <a:off x="828476" y="358594"/>
            <a:ext cx="8391724" cy="505908"/>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rgbClr val="1C355E"/>
              </a:buClr>
              <a:buSzPts val="3200"/>
              <a:buFont typeface="Century Gothic"/>
              <a:buNone/>
            </a:pPr>
            <a:r>
              <a:rPr lang="es-ES" sz="3200" b="1" dirty="0">
                <a:solidFill>
                  <a:srgbClr val="1C355E"/>
                </a:solidFill>
                <a:latin typeface="Century Gothic"/>
                <a:ea typeface="Century Gothic"/>
                <a:cs typeface="Century Gothic"/>
                <a:sym typeface="Century Gothic"/>
              </a:rPr>
              <a:t>Plan de Control y Seguimiento</a:t>
            </a:r>
            <a:endParaRPr sz="3200" dirty="0">
              <a:latin typeface="Century Gothic"/>
              <a:ea typeface="Century Gothic"/>
              <a:cs typeface="Century Gothic"/>
              <a:sym typeface="Century Gothic"/>
            </a:endParaRPr>
          </a:p>
        </p:txBody>
      </p:sp>
      <p:sp>
        <p:nvSpPr>
          <p:cNvPr id="512" name="Google Shape;512;p10"/>
          <p:cNvSpPr txBox="1"/>
          <p:nvPr/>
        </p:nvSpPr>
        <p:spPr>
          <a:xfrm>
            <a:off x="556200" y="1347369"/>
            <a:ext cx="11079600" cy="1977424"/>
          </a:xfrm>
          <a:prstGeom prst="rect">
            <a:avLst/>
          </a:prstGeom>
          <a:noFill/>
          <a:ln>
            <a:noFill/>
          </a:ln>
        </p:spPr>
        <p:txBody>
          <a:bodyPr spcFirstLastPara="1" wrap="square" lIns="91425" tIns="45700" rIns="91425" bIns="45700" anchor="t" anchorCtr="0">
            <a:spAutoFit/>
          </a:bodyPr>
          <a:lstStyle/>
          <a:p>
            <a:pPr marL="914400" marR="0" lvl="1" indent="-457200" algn="l" rtl="0">
              <a:lnSpc>
                <a:spcPct val="100000"/>
              </a:lnSpc>
              <a:spcBef>
                <a:spcPts val="0"/>
              </a:spcBef>
              <a:spcAft>
                <a:spcPts val="0"/>
              </a:spcAft>
              <a:buClr>
                <a:srgbClr val="595959"/>
              </a:buClr>
              <a:buSzPts val="2400"/>
              <a:buFont typeface="Arial"/>
              <a:buChar char="•"/>
            </a:pPr>
            <a:r>
              <a:rPr lang="es-MX" sz="1600" b="0" i="0" u="none" strike="noStrike" cap="none" dirty="0">
                <a:solidFill>
                  <a:srgbClr val="595959"/>
                </a:solidFill>
                <a:latin typeface="Calibri"/>
                <a:ea typeface="Calibri"/>
                <a:cs typeface="Calibri"/>
                <a:sym typeface="Calibri"/>
              </a:rPr>
              <a:t>Se generaron 4 </a:t>
            </a:r>
            <a:r>
              <a:rPr lang="es-MX" sz="1600" b="0" i="0" u="none" strike="noStrike" cap="none" dirty="0" err="1">
                <a:solidFill>
                  <a:srgbClr val="595959"/>
                </a:solidFill>
                <a:latin typeface="Calibri"/>
                <a:ea typeface="Calibri"/>
                <a:cs typeface="Calibri"/>
                <a:sym typeface="Calibri"/>
              </a:rPr>
              <a:t>SOPs</a:t>
            </a:r>
            <a:r>
              <a:rPr lang="es-MX" sz="1600" b="0" i="0" u="none" strike="noStrike" cap="none" dirty="0">
                <a:solidFill>
                  <a:srgbClr val="595959"/>
                </a:solidFill>
                <a:latin typeface="Calibri"/>
                <a:ea typeface="Calibri"/>
                <a:cs typeface="Calibri"/>
                <a:sym typeface="Calibri"/>
              </a:rPr>
              <a:t> para estandarizar el trabajo, así como las hojas de registro del proceso</a:t>
            </a:r>
            <a:r>
              <a:rPr lang="es-ES" sz="1600" b="0" i="0" u="none" strike="noStrike" cap="none" dirty="0">
                <a:solidFill>
                  <a:srgbClr val="595959"/>
                </a:solidFill>
                <a:latin typeface="Calibri"/>
                <a:ea typeface="Calibri"/>
                <a:cs typeface="Calibri"/>
                <a:sym typeface="Calibri"/>
              </a:rPr>
              <a:t>.</a:t>
            </a:r>
          </a:p>
          <a:p>
            <a:pPr marL="914400" marR="0" lvl="1" indent="-457200" algn="l" rtl="0">
              <a:lnSpc>
                <a:spcPct val="100000"/>
              </a:lnSpc>
              <a:spcBef>
                <a:spcPts val="0"/>
              </a:spcBef>
              <a:spcAft>
                <a:spcPts val="0"/>
              </a:spcAft>
              <a:buClr>
                <a:srgbClr val="595959"/>
              </a:buClr>
              <a:buSzPts val="2400"/>
              <a:buFont typeface="Arial"/>
              <a:buChar char="•"/>
            </a:pPr>
            <a:r>
              <a:rPr lang="es-ES" sz="1600" dirty="0">
                <a:solidFill>
                  <a:srgbClr val="595959"/>
                </a:solidFill>
                <a:latin typeface="Calibri"/>
                <a:ea typeface="Calibri"/>
                <a:cs typeface="Calibri"/>
                <a:sym typeface="Calibri"/>
              </a:rPr>
              <a:t>Se realizó 1 revisión al sistema de la máquina (laptop) para visualizar posibles fallas o falta de velocidad de trabajo.</a:t>
            </a:r>
            <a:endParaRPr lang="es-ES" sz="1600" b="0" i="0" u="none" strike="noStrike" cap="none" dirty="0">
              <a:solidFill>
                <a:srgbClr val="595959"/>
              </a:solidFill>
              <a:latin typeface="Calibri"/>
              <a:ea typeface="Calibri"/>
              <a:cs typeface="Calibri"/>
              <a:sym typeface="Calibri"/>
            </a:endParaRPr>
          </a:p>
          <a:p>
            <a:pPr marL="914400" marR="0" lvl="1" indent="-457200" algn="l" rtl="0">
              <a:lnSpc>
                <a:spcPct val="100000"/>
              </a:lnSpc>
              <a:spcBef>
                <a:spcPts val="0"/>
              </a:spcBef>
              <a:spcAft>
                <a:spcPts val="0"/>
              </a:spcAft>
              <a:buClr>
                <a:srgbClr val="595959"/>
              </a:buClr>
              <a:buSzPts val="2400"/>
              <a:buFont typeface="Arial"/>
              <a:buChar char="•"/>
            </a:pPr>
            <a:r>
              <a:rPr lang="es-ES" sz="1600" dirty="0">
                <a:solidFill>
                  <a:srgbClr val="595959"/>
                </a:solidFill>
                <a:latin typeface="Calibri"/>
                <a:cs typeface="Calibri"/>
                <a:sym typeface="Calibri"/>
              </a:rPr>
              <a:t>Se generó un </a:t>
            </a:r>
            <a:r>
              <a:rPr lang="es-ES" sz="1600" dirty="0" err="1">
                <a:solidFill>
                  <a:srgbClr val="595959"/>
                </a:solidFill>
                <a:latin typeface="Calibri"/>
                <a:cs typeface="Calibri"/>
                <a:sym typeface="Calibri"/>
              </a:rPr>
              <a:t>SwimLane</a:t>
            </a:r>
            <a:r>
              <a:rPr lang="es-ES" sz="1600" dirty="0">
                <a:solidFill>
                  <a:srgbClr val="595959"/>
                </a:solidFill>
                <a:latin typeface="Calibri"/>
                <a:cs typeface="Calibri"/>
                <a:sym typeface="Calibri"/>
              </a:rPr>
              <a:t> con los pasos a seguir para evitar errores y falta de tiempo en el proceso.</a:t>
            </a:r>
          </a:p>
          <a:p>
            <a:pPr marL="914400" marR="0" lvl="1" indent="-457200" algn="l" rtl="0">
              <a:lnSpc>
                <a:spcPct val="100000"/>
              </a:lnSpc>
              <a:spcBef>
                <a:spcPts val="0"/>
              </a:spcBef>
              <a:spcAft>
                <a:spcPts val="0"/>
              </a:spcAft>
              <a:buClr>
                <a:srgbClr val="595959"/>
              </a:buClr>
              <a:buSzPts val="2400"/>
              <a:buFont typeface="Arial"/>
              <a:buChar char="•"/>
            </a:pPr>
            <a:r>
              <a:rPr lang="es-ES" sz="1600" b="0" i="0" u="none" strike="noStrike" cap="none" dirty="0">
                <a:solidFill>
                  <a:srgbClr val="595959"/>
                </a:solidFill>
                <a:latin typeface="Calibri"/>
                <a:ea typeface="Arial"/>
                <a:cs typeface="Calibri"/>
                <a:sym typeface="Calibri"/>
              </a:rPr>
              <a:t>Se pidió asesoría al profesor de al menos 15 min para resolver dudas sobre el uso de herramientas tecnológica y de Lean </a:t>
            </a:r>
            <a:r>
              <a:rPr lang="es-ES" sz="1600" b="0" i="0" u="none" strike="noStrike" cap="none" dirty="0" err="1">
                <a:solidFill>
                  <a:srgbClr val="595959"/>
                </a:solidFill>
                <a:latin typeface="Calibri"/>
                <a:ea typeface="Arial"/>
                <a:cs typeface="Calibri"/>
                <a:sym typeface="Calibri"/>
              </a:rPr>
              <a:t>Six</a:t>
            </a:r>
            <a:r>
              <a:rPr lang="es-ES" sz="1600" b="0" i="0" u="none" strike="noStrike" cap="none" dirty="0">
                <a:solidFill>
                  <a:srgbClr val="595959"/>
                </a:solidFill>
                <a:latin typeface="Calibri"/>
                <a:ea typeface="Arial"/>
                <a:cs typeface="Calibri"/>
                <a:sym typeface="Calibri"/>
              </a:rPr>
              <a:t> Sigma.</a:t>
            </a:r>
          </a:p>
          <a:p>
            <a:pPr marL="914400" marR="0" lvl="1" indent="-457200" algn="l" rtl="0">
              <a:lnSpc>
                <a:spcPct val="100000"/>
              </a:lnSpc>
              <a:spcBef>
                <a:spcPts val="0"/>
              </a:spcBef>
              <a:spcAft>
                <a:spcPts val="0"/>
              </a:spcAft>
              <a:buClr>
                <a:srgbClr val="595959"/>
              </a:buClr>
              <a:buSzPts val="2400"/>
              <a:buFont typeface="Arial"/>
              <a:buChar char="•"/>
            </a:pPr>
            <a:r>
              <a:rPr lang="es-ES" sz="1600" dirty="0">
                <a:solidFill>
                  <a:srgbClr val="595959"/>
                </a:solidFill>
                <a:latin typeface="Calibri"/>
                <a:cs typeface="Calibri"/>
                <a:sym typeface="Calibri"/>
              </a:rPr>
              <a:t>Después de realizar varias muestras de las actividades, se disminuyó los problemas de GitHub.</a:t>
            </a:r>
          </a:p>
          <a:p>
            <a:pPr marL="914400" marR="0" lvl="1" indent="-457200" algn="l" rtl="0">
              <a:lnSpc>
                <a:spcPct val="100000"/>
              </a:lnSpc>
              <a:spcBef>
                <a:spcPts val="0"/>
              </a:spcBef>
              <a:spcAft>
                <a:spcPts val="0"/>
              </a:spcAft>
              <a:buClr>
                <a:srgbClr val="595959"/>
              </a:buClr>
              <a:buSzPts val="2400"/>
              <a:buFont typeface="Arial"/>
              <a:buChar char="•"/>
            </a:pPr>
            <a:r>
              <a:rPr lang="es-ES" sz="1600" dirty="0">
                <a:solidFill>
                  <a:srgbClr val="595959"/>
                </a:solidFill>
                <a:latin typeface="Calibri"/>
                <a:cs typeface="Calibri"/>
                <a:sym typeface="Calibri"/>
              </a:rPr>
              <a:t>Se aumentaron las habilidades tecnológicas y se desarrollaron diversas herramientas de </a:t>
            </a:r>
            <a:r>
              <a:rPr lang="es-ES" sz="1600" dirty="0" err="1">
                <a:solidFill>
                  <a:srgbClr val="595959"/>
                </a:solidFill>
                <a:latin typeface="Calibri"/>
                <a:cs typeface="Calibri"/>
                <a:sym typeface="Calibri"/>
              </a:rPr>
              <a:t>Yellow</a:t>
            </a:r>
            <a:r>
              <a:rPr lang="es-ES" sz="1600" dirty="0">
                <a:solidFill>
                  <a:srgbClr val="595959"/>
                </a:solidFill>
                <a:latin typeface="Calibri"/>
                <a:cs typeface="Calibri"/>
                <a:sym typeface="Calibri"/>
              </a:rPr>
              <a:t> y Green </a:t>
            </a:r>
            <a:r>
              <a:rPr lang="es-ES" sz="1600" dirty="0" err="1">
                <a:solidFill>
                  <a:srgbClr val="595959"/>
                </a:solidFill>
                <a:latin typeface="Calibri"/>
                <a:cs typeface="Calibri"/>
                <a:sym typeface="Calibri"/>
              </a:rPr>
              <a:t>Belt</a:t>
            </a:r>
            <a:r>
              <a:rPr lang="es-ES" sz="1600" dirty="0">
                <a:solidFill>
                  <a:srgbClr val="595959"/>
                </a:solidFill>
                <a:latin typeface="Calibri"/>
                <a:cs typeface="Calibri"/>
                <a:sym typeface="Calibri"/>
              </a:rPr>
              <a:t>.</a:t>
            </a:r>
          </a:p>
          <a:p>
            <a:pPr marL="914400" marR="0" lvl="1" indent="-457200" algn="l" rtl="0">
              <a:lnSpc>
                <a:spcPct val="100000"/>
              </a:lnSpc>
              <a:spcBef>
                <a:spcPts val="0"/>
              </a:spcBef>
              <a:spcAft>
                <a:spcPts val="0"/>
              </a:spcAft>
              <a:buClr>
                <a:srgbClr val="595959"/>
              </a:buClr>
              <a:buSzPts val="2400"/>
              <a:buFont typeface="Arial"/>
              <a:buChar char="•"/>
            </a:pPr>
            <a:endParaRPr sz="1050" b="0" i="0" u="none" strike="noStrike" cap="none" dirty="0">
              <a:solidFill>
                <a:srgbClr val="000000"/>
              </a:solidFill>
              <a:latin typeface="Arial"/>
              <a:ea typeface="Arial"/>
              <a:cs typeface="Arial"/>
              <a:sym typeface="Arial"/>
            </a:endParaRPr>
          </a:p>
        </p:txBody>
      </p:sp>
      <p:pic>
        <p:nvPicPr>
          <p:cNvPr id="3" name="Imagen 2">
            <a:extLst>
              <a:ext uri="{FF2B5EF4-FFF2-40B4-BE49-F238E27FC236}">
                <a16:creationId xmlns:a16="http://schemas.microsoft.com/office/drawing/2014/main" id="{1E938C08-B1E1-8EF7-AE47-6F6EF0899ADD}"/>
              </a:ext>
            </a:extLst>
          </p:cNvPr>
          <p:cNvPicPr>
            <a:picLocks noChangeAspect="1"/>
          </p:cNvPicPr>
          <p:nvPr/>
        </p:nvPicPr>
        <p:blipFill>
          <a:blip r:embed="rId3"/>
          <a:stretch>
            <a:fillRect/>
          </a:stretch>
        </p:blipFill>
        <p:spPr>
          <a:xfrm>
            <a:off x="0" y="3656162"/>
            <a:ext cx="12192000" cy="237141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1" name="Google Shape;521;p11"/>
          <p:cNvSpPr/>
          <p:nvPr/>
        </p:nvSpPr>
        <p:spPr>
          <a:xfrm>
            <a:off x="552723" y="228600"/>
            <a:ext cx="787400" cy="787400"/>
          </a:xfrm>
          <a:custGeom>
            <a:avLst/>
            <a:gdLst/>
            <a:ahLst/>
            <a:cxnLst/>
            <a:rect l="l" t="t" r="r" b="b"/>
            <a:pathLst>
              <a:path w="787400" h="787400" extrusionOk="0">
                <a:moveTo>
                  <a:pt x="393700" y="0"/>
                </a:moveTo>
                <a:lnTo>
                  <a:pt x="344317" y="3067"/>
                </a:lnTo>
                <a:lnTo>
                  <a:pt x="296764" y="12023"/>
                </a:lnTo>
                <a:lnTo>
                  <a:pt x="251410" y="26500"/>
                </a:lnTo>
                <a:lnTo>
                  <a:pt x="208624" y="46127"/>
                </a:lnTo>
                <a:lnTo>
                  <a:pt x="168775" y="70537"/>
                </a:lnTo>
                <a:lnTo>
                  <a:pt x="132232" y="99360"/>
                </a:lnTo>
                <a:lnTo>
                  <a:pt x="99364" y="132227"/>
                </a:lnTo>
                <a:lnTo>
                  <a:pt x="70540" y="168769"/>
                </a:lnTo>
                <a:lnTo>
                  <a:pt x="46130" y="208618"/>
                </a:lnTo>
                <a:lnTo>
                  <a:pt x="26501" y="251405"/>
                </a:lnTo>
                <a:lnTo>
                  <a:pt x="12024" y="296760"/>
                </a:lnTo>
                <a:lnTo>
                  <a:pt x="3067" y="344314"/>
                </a:lnTo>
                <a:lnTo>
                  <a:pt x="0" y="393700"/>
                </a:lnTo>
                <a:lnTo>
                  <a:pt x="3067" y="443085"/>
                </a:lnTo>
                <a:lnTo>
                  <a:pt x="12024" y="490639"/>
                </a:lnTo>
                <a:lnTo>
                  <a:pt x="26501" y="535994"/>
                </a:lnTo>
                <a:lnTo>
                  <a:pt x="46130" y="578781"/>
                </a:lnTo>
                <a:lnTo>
                  <a:pt x="70540" y="618630"/>
                </a:lnTo>
                <a:lnTo>
                  <a:pt x="99364" y="655172"/>
                </a:lnTo>
                <a:lnTo>
                  <a:pt x="132232" y="688039"/>
                </a:lnTo>
                <a:lnTo>
                  <a:pt x="168775" y="716862"/>
                </a:lnTo>
                <a:lnTo>
                  <a:pt x="208624" y="741272"/>
                </a:lnTo>
                <a:lnTo>
                  <a:pt x="251410" y="760899"/>
                </a:lnTo>
                <a:lnTo>
                  <a:pt x="296764" y="775376"/>
                </a:lnTo>
                <a:lnTo>
                  <a:pt x="344317" y="784332"/>
                </a:lnTo>
                <a:lnTo>
                  <a:pt x="393700" y="787400"/>
                </a:lnTo>
                <a:lnTo>
                  <a:pt x="443085" y="784332"/>
                </a:lnTo>
                <a:lnTo>
                  <a:pt x="490639" y="775376"/>
                </a:lnTo>
                <a:lnTo>
                  <a:pt x="535994" y="760899"/>
                </a:lnTo>
                <a:lnTo>
                  <a:pt x="578781" y="741272"/>
                </a:lnTo>
                <a:lnTo>
                  <a:pt x="618630" y="716862"/>
                </a:lnTo>
                <a:lnTo>
                  <a:pt x="655172" y="688039"/>
                </a:lnTo>
                <a:lnTo>
                  <a:pt x="688039" y="655172"/>
                </a:lnTo>
                <a:lnTo>
                  <a:pt x="716862" y="618630"/>
                </a:lnTo>
                <a:lnTo>
                  <a:pt x="741272" y="578781"/>
                </a:lnTo>
                <a:lnTo>
                  <a:pt x="760899" y="535994"/>
                </a:lnTo>
                <a:lnTo>
                  <a:pt x="775376" y="490639"/>
                </a:lnTo>
                <a:lnTo>
                  <a:pt x="784332" y="443085"/>
                </a:lnTo>
                <a:lnTo>
                  <a:pt x="787400" y="393700"/>
                </a:lnTo>
                <a:lnTo>
                  <a:pt x="784332" y="344314"/>
                </a:lnTo>
                <a:lnTo>
                  <a:pt x="775376" y="296760"/>
                </a:lnTo>
                <a:lnTo>
                  <a:pt x="760899" y="251405"/>
                </a:lnTo>
                <a:lnTo>
                  <a:pt x="741272" y="208618"/>
                </a:lnTo>
                <a:lnTo>
                  <a:pt x="716862" y="168769"/>
                </a:lnTo>
                <a:lnTo>
                  <a:pt x="688039" y="132227"/>
                </a:lnTo>
                <a:lnTo>
                  <a:pt x="655172" y="99360"/>
                </a:lnTo>
                <a:lnTo>
                  <a:pt x="618630" y="70537"/>
                </a:lnTo>
                <a:lnTo>
                  <a:pt x="578781" y="46127"/>
                </a:lnTo>
                <a:lnTo>
                  <a:pt x="535994" y="26500"/>
                </a:lnTo>
                <a:lnTo>
                  <a:pt x="490639" y="12023"/>
                </a:lnTo>
                <a:lnTo>
                  <a:pt x="443085" y="3067"/>
                </a:lnTo>
                <a:lnTo>
                  <a:pt x="393700" y="0"/>
                </a:lnTo>
                <a:close/>
              </a:path>
            </a:pathLst>
          </a:custGeom>
          <a:solidFill>
            <a:srgbClr val="00B0F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2" name="Google Shape;522;p11"/>
          <p:cNvSpPr txBox="1">
            <a:spLocks noGrp="1"/>
          </p:cNvSpPr>
          <p:nvPr>
            <p:ph type="title"/>
          </p:nvPr>
        </p:nvSpPr>
        <p:spPr>
          <a:xfrm>
            <a:off x="828476" y="358594"/>
            <a:ext cx="8391724" cy="505908"/>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rgbClr val="1C355E"/>
              </a:buClr>
              <a:buSzPts val="3200"/>
              <a:buFont typeface="Century Gothic"/>
              <a:buNone/>
            </a:pPr>
            <a:r>
              <a:rPr lang="es-ES" sz="3200" b="1">
                <a:solidFill>
                  <a:srgbClr val="1C355E"/>
                </a:solidFill>
                <a:latin typeface="Century Gothic"/>
                <a:ea typeface="Century Gothic"/>
                <a:cs typeface="Century Gothic"/>
                <a:sym typeface="Century Gothic"/>
              </a:rPr>
              <a:t>Ahorros Generados</a:t>
            </a:r>
            <a:endParaRPr sz="3200">
              <a:latin typeface="Century Gothic"/>
              <a:ea typeface="Century Gothic"/>
              <a:cs typeface="Century Gothic"/>
              <a:sym typeface="Century Gothic"/>
            </a:endParaRPr>
          </a:p>
        </p:txBody>
      </p:sp>
      <p:sp>
        <p:nvSpPr>
          <p:cNvPr id="523" name="Google Shape;523;p11"/>
          <p:cNvSpPr txBox="1"/>
          <p:nvPr/>
        </p:nvSpPr>
        <p:spPr>
          <a:xfrm>
            <a:off x="189593" y="1145994"/>
            <a:ext cx="11140440" cy="5262939"/>
          </a:xfrm>
          <a:prstGeom prst="rect">
            <a:avLst/>
          </a:prstGeom>
          <a:noFill/>
          <a:ln>
            <a:noFill/>
          </a:ln>
        </p:spPr>
        <p:txBody>
          <a:bodyPr spcFirstLastPara="1" wrap="square" lIns="91425" tIns="45700" rIns="91425" bIns="45700" anchor="t" anchorCtr="0">
            <a:spAutoFit/>
          </a:bodyPr>
          <a:lstStyle/>
          <a:p>
            <a:pPr marL="914400" marR="0" lvl="1" indent="-457200" algn="just" rtl="0">
              <a:lnSpc>
                <a:spcPct val="100000"/>
              </a:lnSpc>
              <a:spcBef>
                <a:spcPts val="0"/>
              </a:spcBef>
              <a:spcAft>
                <a:spcPts val="0"/>
              </a:spcAft>
              <a:buClr>
                <a:srgbClr val="595959"/>
              </a:buClr>
              <a:buSzPts val="2400"/>
              <a:buFont typeface="Arial"/>
              <a:buChar char="•"/>
            </a:pPr>
            <a:r>
              <a:rPr lang="es-MX" sz="2400" b="0" i="0" u="none" strike="noStrike" cap="none" dirty="0">
                <a:solidFill>
                  <a:srgbClr val="595959"/>
                </a:solidFill>
                <a:latin typeface="Calibri"/>
                <a:ea typeface="Calibri"/>
                <a:cs typeface="Calibri"/>
                <a:sym typeface="Calibri"/>
              </a:rPr>
              <a:t>Se disminuyó en un 80% el tiempo que se dedicaba a realizar las actividades de la materia de Sistemas de Manufactura.</a:t>
            </a:r>
          </a:p>
          <a:p>
            <a:pPr marL="914400" marR="0" lvl="1" indent="-457200" algn="just" rtl="0">
              <a:lnSpc>
                <a:spcPct val="100000"/>
              </a:lnSpc>
              <a:spcBef>
                <a:spcPts val="0"/>
              </a:spcBef>
              <a:spcAft>
                <a:spcPts val="0"/>
              </a:spcAft>
              <a:buClr>
                <a:srgbClr val="595959"/>
              </a:buClr>
              <a:buSzPts val="2400"/>
              <a:buFont typeface="Arial"/>
              <a:buChar char="•"/>
            </a:pPr>
            <a:r>
              <a:rPr lang="es-MX" sz="2400" dirty="0">
                <a:solidFill>
                  <a:srgbClr val="595959"/>
                </a:solidFill>
                <a:latin typeface="Calibri"/>
                <a:ea typeface="Calibri"/>
                <a:cs typeface="Calibri"/>
                <a:sym typeface="Calibri"/>
              </a:rPr>
              <a:t>Se eliminó un 90% de errores en el proceso  del proyecto integrador, mediante el uso de diagramas de flujo, </a:t>
            </a:r>
            <a:r>
              <a:rPr lang="es-MX" sz="2400" dirty="0" err="1">
                <a:solidFill>
                  <a:srgbClr val="595959"/>
                </a:solidFill>
                <a:latin typeface="Calibri"/>
                <a:ea typeface="Calibri"/>
                <a:cs typeface="Calibri"/>
                <a:sym typeface="Calibri"/>
              </a:rPr>
              <a:t>SOP´s</a:t>
            </a:r>
            <a:r>
              <a:rPr lang="es-MX" sz="2400" dirty="0">
                <a:solidFill>
                  <a:srgbClr val="595959"/>
                </a:solidFill>
                <a:latin typeface="Calibri"/>
                <a:ea typeface="Calibri"/>
                <a:cs typeface="Calibri"/>
                <a:sym typeface="Calibri"/>
              </a:rPr>
              <a:t> y hojas de verificación.</a:t>
            </a:r>
          </a:p>
          <a:p>
            <a:pPr marL="914400" marR="0" lvl="1" indent="-457200" algn="just" rtl="0">
              <a:lnSpc>
                <a:spcPct val="100000"/>
              </a:lnSpc>
              <a:spcBef>
                <a:spcPts val="0"/>
              </a:spcBef>
              <a:spcAft>
                <a:spcPts val="0"/>
              </a:spcAft>
              <a:buClr>
                <a:srgbClr val="595959"/>
              </a:buClr>
              <a:buSzPts val="2400"/>
              <a:buFont typeface="Arial"/>
              <a:buChar char="•"/>
            </a:pPr>
            <a:r>
              <a:rPr lang="es-MX" sz="2400" dirty="0">
                <a:solidFill>
                  <a:srgbClr val="595959"/>
                </a:solidFill>
                <a:latin typeface="Calibri"/>
                <a:ea typeface="Calibri"/>
                <a:cs typeface="Calibri"/>
                <a:sym typeface="Calibri"/>
              </a:rPr>
              <a:t>Al momento de aplicar las mejoras propuestas, se ahorró o disminuyó:</a:t>
            </a:r>
          </a:p>
          <a:p>
            <a:pPr marL="457200" lvl="8" algn="just">
              <a:buClr>
                <a:srgbClr val="595959"/>
              </a:buClr>
              <a:buSzPts val="2400"/>
            </a:pPr>
            <a:r>
              <a:rPr lang="es-MX" sz="2400" dirty="0">
                <a:solidFill>
                  <a:srgbClr val="595959"/>
                </a:solidFill>
                <a:latin typeface="Calibri"/>
                <a:ea typeface="Calibri"/>
                <a:cs typeface="Calibri"/>
                <a:sym typeface="Calibri"/>
              </a:rPr>
              <a:t> 		-107 muestras para la actividad 1</a:t>
            </a:r>
          </a:p>
          <a:p>
            <a:pPr marL="457200" lvl="8" algn="just">
              <a:buClr>
                <a:srgbClr val="595959"/>
              </a:buClr>
              <a:buSzPts val="2400"/>
            </a:pPr>
            <a:r>
              <a:rPr lang="es-MX" sz="2400" dirty="0">
                <a:solidFill>
                  <a:srgbClr val="595959"/>
                </a:solidFill>
                <a:latin typeface="Calibri"/>
                <a:ea typeface="Calibri"/>
                <a:cs typeface="Calibri"/>
                <a:sym typeface="Calibri"/>
              </a:rPr>
              <a:t>		-92 muestras para la actividad 2</a:t>
            </a:r>
          </a:p>
          <a:p>
            <a:pPr marL="457200" lvl="8" algn="just">
              <a:buClr>
                <a:srgbClr val="595959"/>
              </a:buClr>
              <a:buSzPts val="2400"/>
            </a:pPr>
            <a:r>
              <a:rPr lang="es-MX" sz="2400" dirty="0">
                <a:solidFill>
                  <a:srgbClr val="595959"/>
                </a:solidFill>
                <a:latin typeface="Calibri"/>
                <a:ea typeface="Calibri"/>
                <a:cs typeface="Calibri"/>
                <a:sym typeface="Calibri"/>
              </a:rPr>
              <a:t>		-102 muestras para la actividad 3</a:t>
            </a:r>
          </a:p>
          <a:p>
            <a:pPr marL="457200" lvl="4" algn="just">
              <a:buClr>
                <a:srgbClr val="595959"/>
              </a:buClr>
              <a:buSzPts val="2400"/>
            </a:pPr>
            <a:r>
              <a:rPr lang="es-MX" sz="2400" dirty="0">
                <a:solidFill>
                  <a:srgbClr val="595959"/>
                </a:solidFill>
                <a:latin typeface="Calibri"/>
                <a:ea typeface="Calibri"/>
                <a:cs typeface="Calibri"/>
                <a:sym typeface="Calibri"/>
              </a:rPr>
              <a:t>	Esto disminuyó el gasto de pasajes del transporte público por ir a resolver dudas 	con el profesor y de los alimentos (desayunos) para la salud y bienestar del 	estudiante.</a:t>
            </a:r>
          </a:p>
          <a:p>
            <a:pPr marL="914400" marR="0" lvl="1" indent="-457200" algn="just" rtl="0">
              <a:lnSpc>
                <a:spcPct val="100000"/>
              </a:lnSpc>
              <a:spcBef>
                <a:spcPts val="0"/>
              </a:spcBef>
              <a:spcAft>
                <a:spcPts val="0"/>
              </a:spcAft>
              <a:buClr>
                <a:srgbClr val="595959"/>
              </a:buClr>
              <a:buSzPts val="2400"/>
              <a:buFont typeface="Arial"/>
              <a:buChar char="•"/>
            </a:pPr>
            <a:r>
              <a:rPr lang="es-MX" sz="2400" dirty="0">
                <a:solidFill>
                  <a:srgbClr val="595959"/>
                </a:solidFill>
                <a:latin typeface="Calibri"/>
                <a:ea typeface="Calibri"/>
                <a:cs typeface="Calibri"/>
                <a:sym typeface="Calibri"/>
              </a:rPr>
              <a:t>Por lo tanto, los ahorros proyectados son de 551.33 USD ya que, al disminuir los problemas y aplicar las propuestas de mejora representa menos dinero invertido en transporte, salud física y mental.</a:t>
            </a:r>
            <a:endParaRPr lang="es-MX" sz="2400" b="0" i="0" u="none" strike="noStrike" cap="none" dirty="0">
              <a:solidFill>
                <a:srgbClr val="595959"/>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p:nvPr/>
        </p:nvSpPr>
        <p:spPr>
          <a:xfrm>
            <a:off x="0" y="0"/>
            <a:ext cx="3592286" cy="6858000"/>
          </a:xfrm>
          <a:prstGeom prst="rect">
            <a:avLst/>
          </a:prstGeom>
          <a:solidFill>
            <a:srgbClr val="121F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3" name="Google Shape;93;p2"/>
          <p:cNvSpPr/>
          <p:nvPr/>
        </p:nvSpPr>
        <p:spPr>
          <a:xfrm>
            <a:off x="284894" y="489123"/>
            <a:ext cx="1044575" cy="1044575"/>
          </a:xfrm>
          <a:custGeom>
            <a:avLst/>
            <a:gdLst/>
            <a:ahLst/>
            <a:cxnLst/>
            <a:rect l="l" t="t" r="r" b="b"/>
            <a:pathLst>
              <a:path w="1044575" h="1044575" extrusionOk="0">
                <a:moveTo>
                  <a:pt x="522084" y="0"/>
                </a:moveTo>
                <a:lnTo>
                  <a:pt x="474563" y="2133"/>
                </a:lnTo>
                <a:lnTo>
                  <a:pt x="428238" y="8411"/>
                </a:lnTo>
                <a:lnTo>
                  <a:pt x="383293" y="18649"/>
                </a:lnTo>
                <a:lnTo>
                  <a:pt x="339911" y="32662"/>
                </a:lnTo>
                <a:lnTo>
                  <a:pt x="298278" y="50267"/>
                </a:lnTo>
                <a:lnTo>
                  <a:pt x="258577" y="71279"/>
                </a:lnTo>
                <a:lnTo>
                  <a:pt x="220993" y="95514"/>
                </a:lnTo>
                <a:lnTo>
                  <a:pt x="185711" y="122787"/>
                </a:lnTo>
                <a:lnTo>
                  <a:pt x="152914" y="152914"/>
                </a:lnTo>
                <a:lnTo>
                  <a:pt x="122787" y="185711"/>
                </a:lnTo>
                <a:lnTo>
                  <a:pt x="95514" y="220993"/>
                </a:lnTo>
                <a:lnTo>
                  <a:pt x="71279" y="258577"/>
                </a:lnTo>
                <a:lnTo>
                  <a:pt x="50267" y="298278"/>
                </a:lnTo>
                <a:lnTo>
                  <a:pt x="32662" y="339911"/>
                </a:lnTo>
                <a:lnTo>
                  <a:pt x="18649" y="383293"/>
                </a:lnTo>
                <a:lnTo>
                  <a:pt x="8411" y="428238"/>
                </a:lnTo>
                <a:lnTo>
                  <a:pt x="2133" y="474563"/>
                </a:lnTo>
                <a:lnTo>
                  <a:pt x="0" y="522084"/>
                </a:lnTo>
                <a:lnTo>
                  <a:pt x="2133" y="569604"/>
                </a:lnTo>
                <a:lnTo>
                  <a:pt x="8411" y="615929"/>
                </a:lnTo>
                <a:lnTo>
                  <a:pt x="18649" y="660874"/>
                </a:lnTo>
                <a:lnTo>
                  <a:pt x="32662" y="704255"/>
                </a:lnTo>
                <a:lnTo>
                  <a:pt x="50267" y="745887"/>
                </a:lnTo>
                <a:lnTo>
                  <a:pt x="71279" y="785587"/>
                </a:lnTo>
                <a:lnTo>
                  <a:pt x="95514" y="823170"/>
                </a:lnTo>
                <a:lnTo>
                  <a:pt x="122787" y="858451"/>
                </a:lnTo>
                <a:lnTo>
                  <a:pt x="152914" y="891247"/>
                </a:lnTo>
                <a:lnTo>
                  <a:pt x="185711" y="921374"/>
                </a:lnTo>
                <a:lnTo>
                  <a:pt x="220993" y="948646"/>
                </a:lnTo>
                <a:lnTo>
                  <a:pt x="258577" y="972879"/>
                </a:lnTo>
                <a:lnTo>
                  <a:pt x="298278" y="993890"/>
                </a:lnTo>
                <a:lnTo>
                  <a:pt x="339911" y="1011494"/>
                </a:lnTo>
                <a:lnTo>
                  <a:pt x="383293" y="1025507"/>
                </a:lnTo>
                <a:lnTo>
                  <a:pt x="428238" y="1035744"/>
                </a:lnTo>
                <a:lnTo>
                  <a:pt x="474563" y="1042022"/>
                </a:lnTo>
                <a:lnTo>
                  <a:pt x="522084" y="1044155"/>
                </a:lnTo>
                <a:lnTo>
                  <a:pt x="569604" y="1042022"/>
                </a:lnTo>
                <a:lnTo>
                  <a:pt x="615930" y="1035744"/>
                </a:lnTo>
                <a:lnTo>
                  <a:pt x="660875" y="1025507"/>
                </a:lnTo>
                <a:lnTo>
                  <a:pt x="704257" y="1011494"/>
                </a:lnTo>
                <a:lnTo>
                  <a:pt x="745890" y="993890"/>
                </a:lnTo>
                <a:lnTo>
                  <a:pt x="785590" y="972879"/>
                </a:lnTo>
                <a:lnTo>
                  <a:pt x="823174" y="948646"/>
                </a:lnTo>
                <a:lnTo>
                  <a:pt x="858457" y="921374"/>
                </a:lnTo>
                <a:lnTo>
                  <a:pt x="891254" y="891247"/>
                </a:lnTo>
                <a:lnTo>
                  <a:pt x="921381" y="858451"/>
                </a:lnTo>
                <a:lnTo>
                  <a:pt x="948654" y="823170"/>
                </a:lnTo>
                <a:lnTo>
                  <a:pt x="972889" y="785587"/>
                </a:lnTo>
                <a:lnTo>
                  <a:pt x="993901" y="745887"/>
                </a:lnTo>
                <a:lnTo>
                  <a:pt x="1011505" y="704255"/>
                </a:lnTo>
                <a:lnTo>
                  <a:pt x="1025519" y="660874"/>
                </a:lnTo>
                <a:lnTo>
                  <a:pt x="1035757" y="615929"/>
                </a:lnTo>
                <a:lnTo>
                  <a:pt x="1042035" y="569604"/>
                </a:lnTo>
                <a:lnTo>
                  <a:pt x="1044168" y="522084"/>
                </a:lnTo>
                <a:lnTo>
                  <a:pt x="1042035" y="474563"/>
                </a:lnTo>
                <a:lnTo>
                  <a:pt x="1035757" y="428238"/>
                </a:lnTo>
                <a:lnTo>
                  <a:pt x="1025519" y="383293"/>
                </a:lnTo>
                <a:lnTo>
                  <a:pt x="1011505" y="339911"/>
                </a:lnTo>
                <a:lnTo>
                  <a:pt x="993901" y="298278"/>
                </a:lnTo>
                <a:lnTo>
                  <a:pt x="972889" y="258577"/>
                </a:lnTo>
                <a:lnTo>
                  <a:pt x="948654" y="220993"/>
                </a:lnTo>
                <a:lnTo>
                  <a:pt x="921381" y="185711"/>
                </a:lnTo>
                <a:lnTo>
                  <a:pt x="891254" y="152914"/>
                </a:lnTo>
                <a:lnTo>
                  <a:pt x="858457" y="122787"/>
                </a:lnTo>
                <a:lnTo>
                  <a:pt x="823174" y="95514"/>
                </a:lnTo>
                <a:lnTo>
                  <a:pt x="785590" y="71279"/>
                </a:lnTo>
                <a:lnTo>
                  <a:pt x="745890" y="50267"/>
                </a:lnTo>
                <a:lnTo>
                  <a:pt x="704257" y="32662"/>
                </a:lnTo>
                <a:lnTo>
                  <a:pt x="660875" y="18649"/>
                </a:lnTo>
                <a:lnTo>
                  <a:pt x="615930" y="8411"/>
                </a:lnTo>
                <a:lnTo>
                  <a:pt x="569604" y="2133"/>
                </a:lnTo>
                <a:lnTo>
                  <a:pt x="522084" y="0"/>
                </a:lnTo>
                <a:close/>
              </a:path>
            </a:pathLst>
          </a:custGeom>
          <a:solidFill>
            <a:srgbClr val="00B0F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4" name="Google Shape;94;p2"/>
          <p:cNvSpPr txBox="1">
            <a:spLocks noGrp="1"/>
          </p:cNvSpPr>
          <p:nvPr>
            <p:ph type="title"/>
          </p:nvPr>
        </p:nvSpPr>
        <p:spPr>
          <a:xfrm>
            <a:off x="523320" y="1011410"/>
            <a:ext cx="2718643" cy="4444150"/>
          </a:xfrm>
          <a:prstGeom prst="rect">
            <a:avLst/>
          </a:prstGeom>
          <a:noFill/>
          <a:ln>
            <a:noFill/>
          </a:ln>
        </p:spPr>
        <p:txBody>
          <a:bodyPr spcFirstLastPara="1" wrap="square" lIns="0" tIns="12050" rIns="0" bIns="0" anchor="ctr" anchorCtr="0">
            <a:spAutoFit/>
          </a:bodyPr>
          <a:lstStyle/>
          <a:p>
            <a:pPr marL="12700" marR="5080" lvl="0" indent="0" algn="l" rtl="0">
              <a:lnSpc>
                <a:spcPct val="100000"/>
              </a:lnSpc>
              <a:spcBef>
                <a:spcPts val="0"/>
              </a:spcBef>
              <a:spcAft>
                <a:spcPts val="0"/>
              </a:spcAft>
              <a:buClr>
                <a:srgbClr val="FFFFFF"/>
              </a:buClr>
              <a:buSzPts val="3200"/>
              <a:buFont typeface="Century Gothic"/>
              <a:buNone/>
            </a:pPr>
            <a:r>
              <a:rPr lang="es-MX" sz="3200" b="1" dirty="0">
                <a:solidFill>
                  <a:srgbClr val="FFFFFF"/>
                </a:solidFill>
                <a:latin typeface="Century Gothic"/>
                <a:ea typeface="Century Gothic"/>
                <a:cs typeface="Century Gothic"/>
                <a:sym typeface="Century Gothic"/>
              </a:rPr>
              <a:t>REDUCCIÓN DE PROBLEMAS EN LA PLATAFORMA DE GIT, GITHUB Y VISUAL STUDIO</a:t>
            </a:r>
            <a:endParaRPr sz="3200" dirty="0">
              <a:latin typeface="Century Gothic"/>
              <a:ea typeface="Century Gothic"/>
              <a:cs typeface="Century Gothic"/>
              <a:sym typeface="Century Gothic"/>
            </a:endParaRPr>
          </a:p>
        </p:txBody>
      </p:sp>
      <p:sp>
        <p:nvSpPr>
          <p:cNvPr id="2" name="CuadroTexto 1">
            <a:extLst>
              <a:ext uri="{FF2B5EF4-FFF2-40B4-BE49-F238E27FC236}">
                <a16:creationId xmlns:a16="http://schemas.microsoft.com/office/drawing/2014/main" id="{B949F4AA-0989-82AB-2472-39E043148F53}"/>
              </a:ext>
            </a:extLst>
          </p:cNvPr>
          <p:cNvSpPr txBox="1"/>
          <p:nvPr/>
        </p:nvSpPr>
        <p:spPr>
          <a:xfrm>
            <a:off x="4630542" y="197346"/>
            <a:ext cx="6231989" cy="6463308"/>
          </a:xfrm>
          <a:prstGeom prst="rect">
            <a:avLst/>
          </a:prstGeom>
          <a:noFill/>
        </p:spPr>
        <p:txBody>
          <a:bodyPr wrap="square" rtlCol="0">
            <a:spAutoFit/>
          </a:bodyPr>
          <a:lstStyle/>
          <a:p>
            <a:pPr marL="285750" indent="-285750">
              <a:buFont typeface="Arial" panose="020B0604020202020204" pitchFamily="34" charset="0"/>
              <a:buChar char="•"/>
            </a:pPr>
            <a:r>
              <a:rPr lang="es-MX" sz="1800" b="1" dirty="0">
                <a:solidFill>
                  <a:schemeClr val="tx1"/>
                </a:solidFill>
              </a:rPr>
              <a:t>Nombre: </a:t>
            </a:r>
            <a:r>
              <a:rPr lang="es-MX" sz="1800" dirty="0">
                <a:solidFill>
                  <a:schemeClr val="tx1"/>
                </a:solidFill>
              </a:rPr>
              <a:t>Jocelyn Ramírez Corrales</a:t>
            </a:r>
          </a:p>
          <a:p>
            <a:pPr marL="285750" indent="-285750">
              <a:buFont typeface="Arial" panose="020B0604020202020204" pitchFamily="34" charset="0"/>
              <a:buChar char="•"/>
            </a:pPr>
            <a:endParaRPr lang="es-MX" sz="1800" b="1" dirty="0">
              <a:solidFill>
                <a:schemeClr val="tx1"/>
              </a:solidFill>
            </a:endParaRPr>
          </a:p>
          <a:p>
            <a:pPr marL="285750" indent="-285750">
              <a:buFont typeface="Arial" panose="020B0604020202020204" pitchFamily="34" charset="0"/>
              <a:buChar char="•"/>
            </a:pPr>
            <a:endParaRPr lang="es-MX" sz="1800" b="1" dirty="0">
              <a:solidFill>
                <a:schemeClr val="tx1"/>
              </a:solidFill>
            </a:endParaRPr>
          </a:p>
          <a:p>
            <a:pPr marL="285750" indent="-285750">
              <a:buFont typeface="Arial" panose="020B0604020202020204" pitchFamily="34" charset="0"/>
              <a:buChar char="•"/>
            </a:pPr>
            <a:r>
              <a:rPr lang="es-MX" sz="1800" b="1" dirty="0">
                <a:solidFill>
                  <a:schemeClr val="tx1"/>
                </a:solidFill>
              </a:rPr>
              <a:t>Correo electrónico: </a:t>
            </a:r>
            <a:r>
              <a:rPr lang="es-MX" sz="1800" dirty="0">
                <a:solidFill>
                  <a:schemeClr val="tx1"/>
                </a:solidFill>
              </a:rPr>
              <a:t>l21140850@queretaro.tecnm.mx</a:t>
            </a:r>
          </a:p>
          <a:p>
            <a:pPr marL="285750" indent="-285750">
              <a:buFont typeface="Arial" panose="020B0604020202020204" pitchFamily="34" charset="0"/>
              <a:buChar char="•"/>
            </a:pPr>
            <a:endParaRPr lang="es-MX" sz="1800" b="1" dirty="0">
              <a:solidFill>
                <a:schemeClr val="tx1"/>
              </a:solidFill>
            </a:endParaRPr>
          </a:p>
          <a:p>
            <a:pPr marL="285750" indent="-285750">
              <a:buFont typeface="Arial" panose="020B0604020202020204" pitchFamily="34" charset="0"/>
              <a:buChar char="•"/>
            </a:pPr>
            <a:endParaRPr lang="es-MX" sz="1800" b="1" dirty="0">
              <a:solidFill>
                <a:schemeClr val="tx1"/>
              </a:solidFill>
            </a:endParaRPr>
          </a:p>
          <a:p>
            <a:pPr marL="285750" indent="-285750">
              <a:buFont typeface="Arial" panose="020B0604020202020204" pitchFamily="34" charset="0"/>
              <a:buChar char="•"/>
            </a:pPr>
            <a:r>
              <a:rPr lang="es-MX" sz="1800" b="1" dirty="0">
                <a:solidFill>
                  <a:schemeClr val="tx1"/>
                </a:solidFill>
              </a:rPr>
              <a:t>Institución: </a:t>
            </a:r>
            <a:r>
              <a:rPr lang="es-MX" sz="1800" dirty="0">
                <a:solidFill>
                  <a:schemeClr val="tx1"/>
                </a:solidFill>
              </a:rPr>
              <a:t>Instituto Tecnológico de Querétaro</a:t>
            </a:r>
          </a:p>
          <a:p>
            <a:pPr marL="285750" indent="-285750">
              <a:buFont typeface="Arial" panose="020B0604020202020204" pitchFamily="34" charset="0"/>
              <a:buChar char="•"/>
            </a:pPr>
            <a:endParaRPr lang="es-MX" sz="1800" b="1" dirty="0">
              <a:solidFill>
                <a:schemeClr val="tx1"/>
              </a:solidFill>
            </a:endParaRPr>
          </a:p>
          <a:p>
            <a:pPr marL="285750" indent="-285750">
              <a:buFont typeface="Arial" panose="020B0604020202020204" pitchFamily="34" charset="0"/>
              <a:buChar char="•"/>
            </a:pPr>
            <a:endParaRPr lang="es-MX" sz="1800" b="1" dirty="0">
              <a:solidFill>
                <a:schemeClr val="tx1"/>
              </a:solidFill>
            </a:endParaRPr>
          </a:p>
          <a:p>
            <a:pPr marL="285750" indent="-285750">
              <a:buFont typeface="Arial" panose="020B0604020202020204" pitchFamily="34" charset="0"/>
              <a:buChar char="•"/>
            </a:pPr>
            <a:r>
              <a:rPr lang="es-MX" sz="1800" b="1" dirty="0">
                <a:solidFill>
                  <a:schemeClr val="tx1"/>
                </a:solidFill>
              </a:rPr>
              <a:t>Profesor: </a:t>
            </a:r>
            <a:r>
              <a:rPr lang="es-MX" sz="1800" dirty="0">
                <a:solidFill>
                  <a:schemeClr val="tx1"/>
                </a:solidFill>
              </a:rPr>
              <a:t>Luis Alberto Ángeles Hurtado</a:t>
            </a:r>
          </a:p>
          <a:p>
            <a:pPr marL="285750" indent="-285750">
              <a:buFont typeface="Arial" panose="020B0604020202020204" pitchFamily="34" charset="0"/>
              <a:buChar char="•"/>
            </a:pPr>
            <a:endParaRPr lang="es-MX" sz="1800" b="1" dirty="0">
              <a:solidFill>
                <a:schemeClr val="tx1"/>
              </a:solidFill>
            </a:endParaRPr>
          </a:p>
          <a:p>
            <a:pPr marL="285750" indent="-285750">
              <a:buFont typeface="Arial" panose="020B0604020202020204" pitchFamily="34" charset="0"/>
              <a:buChar char="•"/>
            </a:pPr>
            <a:endParaRPr lang="es-MX" sz="1800" b="1" dirty="0">
              <a:solidFill>
                <a:schemeClr val="tx1"/>
              </a:solidFill>
            </a:endParaRPr>
          </a:p>
          <a:p>
            <a:pPr marL="285750" indent="-285750">
              <a:buFont typeface="Arial" panose="020B0604020202020204" pitchFamily="34" charset="0"/>
              <a:buChar char="•"/>
            </a:pPr>
            <a:r>
              <a:rPr lang="es-MX" sz="1800" b="1" dirty="0">
                <a:solidFill>
                  <a:schemeClr val="tx1"/>
                </a:solidFill>
              </a:rPr>
              <a:t>Tipo de proyecto aplicado (real) o teórico: </a:t>
            </a:r>
            <a:r>
              <a:rPr lang="es-MX" sz="1800" dirty="0">
                <a:solidFill>
                  <a:schemeClr val="tx1"/>
                </a:solidFill>
              </a:rPr>
              <a:t>Aplicado en el salón de clases de Sistemas de Manufactura</a:t>
            </a:r>
            <a:endParaRPr lang="es-MX" sz="1800" b="1" dirty="0">
              <a:solidFill>
                <a:schemeClr val="tx1"/>
              </a:solidFill>
            </a:endParaRPr>
          </a:p>
          <a:p>
            <a:pPr marL="285750" indent="-285750">
              <a:buFont typeface="Arial" panose="020B0604020202020204" pitchFamily="34" charset="0"/>
              <a:buChar char="•"/>
            </a:pPr>
            <a:endParaRPr lang="es-MX" sz="1800" b="1" dirty="0">
              <a:solidFill>
                <a:schemeClr val="tx1"/>
              </a:solidFill>
            </a:endParaRPr>
          </a:p>
          <a:p>
            <a:pPr marL="285750" indent="-285750">
              <a:buFont typeface="Arial" panose="020B0604020202020204" pitchFamily="34" charset="0"/>
              <a:buChar char="•"/>
            </a:pPr>
            <a:endParaRPr lang="es-MX" sz="1800" b="1" dirty="0">
              <a:solidFill>
                <a:schemeClr val="tx1"/>
              </a:solidFill>
            </a:endParaRPr>
          </a:p>
          <a:p>
            <a:pPr marL="285750" indent="-285750">
              <a:buFont typeface="Arial" panose="020B0604020202020204" pitchFamily="34" charset="0"/>
              <a:buChar char="•"/>
            </a:pPr>
            <a:r>
              <a:rPr lang="es-MX" sz="1800" b="1" dirty="0">
                <a:solidFill>
                  <a:schemeClr val="tx1"/>
                </a:solidFill>
              </a:rPr>
              <a:t>Ahorros anualizados en USD: </a:t>
            </a:r>
            <a:r>
              <a:rPr lang="es-MX" sz="1800" dirty="0">
                <a:solidFill>
                  <a:schemeClr val="tx1"/>
                </a:solidFill>
              </a:rPr>
              <a:t>552 USD</a:t>
            </a:r>
          </a:p>
          <a:p>
            <a:pPr marL="285750" indent="-285750">
              <a:buFont typeface="Arial" panose="020B0604020202020204" pitchFamily="34" charset="0"/>
              <a:buChar char="•"/>
            </a:pPr>
            <a:endParaRPr lang="es-MX" sz="1800" b="1" dirty="0">
              <a:solidFill>
                <a:schemeClr val="tx1"/>
              </a:solidFill>
            </a:endParaRPr>
          </a:p>
          <a:p>
            <a:pPr marL="285750" indent="-285750">
              <a:buFont typeface="Arial" panose="020B0604020202020204" pitchFamily="34" charset="0"/>
              <a:buChar char="•"/>
            </a:pPr>
            <a:endParaRPr lang="es-MX" sz="1800" b="1" dirty="0">
              <a:solidFill>
                <a:schemeClr val="tx1"/>
              </a:solidFill>
            </a:endParaRPr>
          </a:p>
          <a:p>
            <a:pPr marL="285750" indent="-285750">
              <a:buFont typeface="Arial" panose="020B0604020202020204" pitchFamily="34" charset="0"/>
              <a:buChar char="•"/>
            </a:pPr>
            <a:r>
              <a:rPr lang="es-MX" sz="1800" b="1" dirty="0">
                <a:solidFill>
                  <a:schemeClr val="tx1"/>
                </a:solidFill>
              </a:rPr>
              <a:t>Ciudad: </a:t>
            </a:r>
            <a:r>
              <a:rPr lang="es-MX" sz="1800" dirty="0">
                <a:solidFill>
                  <a:schemeClr val="tx1"/>
                </a:solidFill>
              </a:rPr>
              <a:t>Querétaro</a:t>
            </a:r>
          </a:p>
          <a:p>
            <a:pPr marL="285750" indent="-285750">
              <a:buFont typeface="Arial" panose="020B0604020202020204" pitchFamily="34" charset="0"/>
              <a:buChar char="•"/>
            </a:pPr>
            <a:endParaRPr lang="es-MX" sz="1800" b="1" dirty="0">
              <a:solidFill>
                <a:schemeClr val="tx1"/>
              </a:solidFill>
            </a:endParaRPr>
          </a:p>
          <a:p>
            <a:pPr marL="285750" indent="-285750">
              <a:buFont typeface="Arial" panose="020B0604020202020204" pitchFamily="34" charset="0"/>
              <a:buChar char="•"/>
            </a:pPr>
            <a:endParaRPr lang="es-MX" sz="1800" b="1" dirty="0">
              <a:solidFill>
                <a:schemeClr val="tx1"/>
              </a:solidFill>
            </a:endParaRPr>
          </a:p>
          <a:p>
            <a:pPr marL="285750" indent="-285750">
              <a:buFont typeface="Arial" panose="020B0604020202020204" pitchFamily="34" charset="0"/>
              <a:buChar char="•"/>
            </a:pPr>
            <a:r>
              <a:rPr lang="es-MX" sz="1800" b="1" dirty="0">
                <a:solidFill>
                  <a:schemeClr val="tx1"/>
                </a:solidFill>
              </a:rPr>
              <a:t>Fecha: </a:t>
            </a:r>
            <a:r>
              <a:rPr lang="es-MX" sz="1800" dirty="0">
                <a:solidFill>
                  <a:schemeClr val="tx1"/>
                </a:solidFill>
              </a:rPr>
              <a:t>Agosto - Diciembre 2024</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12"/>
          <p:cNvSpPr/>
          <p:nvPr/>
        </p:nvSpPr>
        <p:spPr>
          <a:xfrm>
            <a:off x="0" y="0"/>
            <a:ext cx="3592286" cy="6858000"/>
          </a:xfrm>
          <a:prstGeom prst="rect">
            <a:avLst/>
          </a:prstGeom>
          <a:solidFill>
            <a:srgbClr val="121F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0" name="Google Shape;530;p12"/>
          <p:cNvSpPr/>
          <p:nvPr/>
        </p:nvSpPr>
        <p:spPr>
          <a:xfrm>
            <a:off x="578392" y="2057652"/>
            <a:ext cx="1044575" cy="1044575"/>
          </a:xfrm>
          <a:custGeom>
            <a:avLst/>
            <a:gdLst/>
            <a:ahLst/>
            <a:cxnLst/>
            <a:rect l="l" t="t" r="r" b="b"/>
            <a:pathLst>
              <a:path w="1044575" h="1044575" extrusionOk="0">
                <a:moveTo>
                  <a:pt x="522084" y="0"/>
                </a:moveTo>
                <a:lnTo>
                  <a:pt x="474563" y="2133"/>
                </a:lnTo>
                <a:lnTo>
                  <a:pt x="428238" y="8411"/>
                </a:lnTo>
                <a:lnTo>
                  <a:pt x="383293" y="18649"/>
                </a:lnTo>
                <a:lnTo>
                  <a:pt x="339911" y="32662"/>
                </a:lnTo>
                <a:lnTo>
                  <a:pt x="298278" y="50267"/>
                </a:lnTo>
                <a:lnTo>
                  <a:pt x="258577" y="71279"/>
                </a:lnTo>
                <a:lnTo>
                  <a:pt x="220993" y="95514"/>
                </a:lnTo>
                <a:lnTo>
                  <a:pt x="185711" y="122787"/>
                </a:lnTo>
                <a:lnTo>
                  <a:pt x="152914" y="152914"/>
                </a:lnTo>
                <a:lnTo>
                  <a:pt x="122787" y="185711"/>
                </a:lnTo>
                <a:lnTo>
                  <a:pt x="95514" y="220993"/>
                </a:lnTo>
                <a:lnTo>
                  <a:pt x="71279" y="258577"/>
                </a:lnTo>
                <a:lnTo>
                  <a:pt x="50267" y="298278"/>
                </a:lnTo>
                <a:lnTo>
                  <a:pt x="32662" y="339911"/>
                </a:lnTo>
                <a:lnTo>
                  <a:pt x="18649" y="383293"/>
                </a:lnTo>
                <a:lnTo>
                  <a:pt x="8411" y="428238"/>
                </a:lnTo>
                <a:lnTo>
                  <a:pt x="2133" y="474563"/>
                </a:lnTo>
                <a:lnTo>
                  <a:pt x="0" y="522084"/>
                </a:lnTo>
                <a:lnTo>
                  <a:pt x="2133" y="569604"/>
                </a:lnTo>
                <a:lnTo>
                  <a:pt x="8411" y="615929"/>
                </a:lnTo>
                <a:lnTo>
                  <a:pt x="18649" y="660874"/>
                </a:lnTo>
                <a:lnTo>
                  <a:pt x="32662" y="704255"/>
                </a:lnTo>
                <a:lnTo>
                  <a:pt x="50267" y="745887"/>
                </a:lnTo>
                <a:lnTo>
                  <a:pt x="71279" y="785587"/>
                </a:lnTo>
                <a:lnTo>
                  <a:pt x="95514" y="823170"/>
                </a:lnTo>
                <a:lnTo>
                  <a:pt x="122787" y="858451"/>
                </a:lnTo>
                <a:lnTo>
                  <a:pt x="152914" y="891247"/>
                </a:lnTo>
                <a:lnTo>
                  <a:pt x="185711" y="921374"/>
                </a:lnTo>
                <a:lnTo>
                  <a:pt x="220993" y="948646"/>
                </a:lnTo>
                <a:lnTo>
                  <a:pt x="258577" y="972879"/>
                </a:lnTo>
                <a:lnTo>
                  <a:pt x="298278" y="993890"/>
                </a:lnTo>
                <a:lnTo>
                  <a:pt x="339911" y="1011494"/>
                </a:lnTo>
                <a:lnTo>
                  <a:pt x="383293" y="1025507"/>
                </a:lnTo>
                <a:lnTo>
                  <a:pt x="428238" y="1035744"/>
                </a:lnTo>
                <a:lnTo>
                  <a:pt x="474563" y="1042022"/>
                </a:lnTo>
                <a:lnTo>
                  <a:pt x="522084" y="1044155"/>
                </a:lnTo>
                <a:lnTo>
                  <a:pt x="569604" y="1042022"/>
                </a:lnTo>
                <a:lnTo>
                  <a:pt x="615930" y="1035744"/>
                </a:lnTo>
                <a:lnTo>
                  <a:pt x="660875" y="1025507"/>
                </a:lnTo>
                <a:lnTo>
                  <a:pt x="704257" y="1011494"/>
                </a:lnTo>
                <a:lnTo>
                  <a:pt x="745890" y="993890"/>
                </a:lnTo>
                <a:lnTo>
                  <a:pt x="785590" y="972879"/>
                </a:lnTo>
                <a:lnTo>
                  <a:pt x="823174" y="948646"/>
                </a:lnTo>
                <a:lnTo>
                  <a:pt x="858457" y="921374"/>
                </a:lnTo>
                <a:lnTo>
                  <a:pt x="891254" y="891247"/>
                </a:lnTo>
                <a:lnTo>
                  <a:pt x="921381" y="858451"/>
                </a:lnTo>
                <a:lnTo>
                  <a:pt x="948654" y="823170"/>
                </a:lnTo>
                <a:lnTo>
                  <a:pt x="972889" y="785587"/>
                </a:lnTo>
                <a:lnTo>
                  <a:pt x="993901" y="745887"/>
                </a:lnTo>
                <a:lnTo>
                  <a:pt x="1011505" y="704255"/>
                </a:lnTo>
                <a:lnTo>
                  <a:pt x="1025519" y="660874"/>
                </a:lnTo>
                <a:lnTo>
                  <a:pt x="1035757" y="615929"/>
                </a:lnTo>
                <a:lnTo>
                  <a:pt x="1042035" y="569604"/>
                </a:lnTo>
                <a:lnTo>
                  <a:pt x="1044168" y="522084"/>
                </a:lnTo>
                <a:lnTo>
                  <a:pt x="1042035" y="474563"/>
                </a:lnTo>
                <a:lnTo>
                  <a:pt x="1035757" y="428238"/>
                </a:lnTo>
                <a:lnTo>
                  <a:pt x="1025519" y="383293"/>
                </a:lnTo>
                <a:lnTo>
                  <a:pt x="1011505" y="339911"/>
                </a:lnTo>
                <a:lnTo>
                  <a:pt x="993901" y="298278"/>
                </a:lnTo>
                <a:lnTo>
                  <a:pt x="972889" y="258577"/>
                </a:lnTo>
                <a:lnTo>
                  <a:pt x="948654" y="220993"/>
                </a:lnTo>
                <a:lnTo>
                  <a:pt x="921381" y="185711"/>
                </a:lnTo>
                <a:lnTo>
                  <a:pt x="891254" y="152914"/>
                </a:lnTo>
                <a:lnTo>
                  <a:pt x="858457" y="122787"/>
                </a:lnTo>
                <a:lnTo>
                  <a:pt x="823174" y="95514"/>
                </a:lnTo>
                <a:lnTo>
                  <a:pt x="785590" y="71279"/>
                </a:lnTo>
                <a:lnTo>
                  <a:pt x="745890" y="50267"/>
                </a:lnTo>
                <a:lnTo>
                  <a:pt x="704257" y="32662"/>
                </a:lnTo>
                <a:lnTo>
                  <a:pt x="660875" y="18649"/>
                </a:lnTo>
                <a:lnTo>
                  <a:pt x="615930" y="8411"/>
                </a:lnTo>
                <a:lnTo>
                  <a:pt x="569604" y="2133"/>
                </a:lnTo>
                <a:lnTo>
                  <a:pt x="522084" y="0"/>
                </a:lnTo>
                <a:close/>
              </a:path>
            </a:pathLst>
          </a:custGeom>
          <a:solidFill>
            <a:srgbClr val="005CB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1" name="Google Shape;531;p12"/>
          <p:cNvSpPr txBox="1">
            <a:spLocks noGrp="1"/>
          </p:cNvSpPr>
          <p:nvPr>
            <p:ph type="title"/>
          </p:nvPr>
        </p:nvSpPr>
        <p:spPr>
          <a:xfrm>
            <a:off x="941734" y="2275114"/>
            <a:ext cx="3325466" cy="997068"/>
          </a:xfrm>
          <a:prstGeom prst="rect">
            <a:avLst/>
          </a:prstGeom>
          <a:noFill/>
          <a:ln>
            <a:noFill/>
          </a:ln>
        </p:spPr>
        <p:txBody>
          <a:bodyPr spcFirstLastPara="1" wrap="square" lIns="0" tIns="12050" rIns="0" bIns="0" anchor="ctr" anchorCtr="0">
            <a:spAutoFit/>
          </a:bodyPr>
          <a:lstStyle/>
          <a:p>
            <a:pPr marL="12700" marR="5080" lvl="0" indent="0" algn="l" rtl="0">
              <a:lnSpc>
                <a:spcPct val="100000"/>
              </a:lnSpc>
              <a:spcBef>
                <a:spcPts val="0"/>
              </a:spcBef>
              <a:spcAft>
                <a:spcPts val="0"/>
              </a:spcAft>
              <a:buClr>
                <a:srgbClr val="FFFFFF"/>
              </a:buClr>
              <a:buSzPts val="3200"/>
              <a:buFont typeface="Century Gothic"/>
              <a:buNone/>
            </a:pPr>
            <a:r>
              <a:rPr lang="es-ES" sz="3200" b="1">
                <a:solidFill>
                  <a:srgbClr val="FFFFFF"/>
                </a:solidFill>
                <a:latin typeface="Century Gothic"/>
                <a:ea typeface="Century Gothic"/>
                <a:cs typeface="Century Gothic"/>
                <a:sym typeface="Century Gothic"/>
              </a:rPr>
              <a:t>Lecciones</a:t>
            </a:r>
            <a:br>
              <a:rPr lang="es-ES" sz="3200" b="1">
                <a:solidFill>
                  <a:srgbClr val="FFFFFF"/>
                </a:solidFill>
                <a:latin typeface="Century Gothic"/>
                <a:ea typeface="Century Gothic"/>
                <a:cs typeface="Century Gothic"/>
                <a:sym typeface="Century Gothic"/>
              </a:rPr>
            </a:br>
            <a:r>
              <a:rPr lang="es-ES" sz="3200" b="1">
                <a:solidFill>
                  <a:srgbClr val="FFFFFF"/>
                </a:solidFill>
                <a:latin typeface="Century Gothic"/>
                <a:ea typeface="Century Gothic"/>
                <a:cs typeface="Century Gothic"/>
                <a:sym typeface="Century Gothic"/>
              </a:rPr>
              <a:t>Aprendidas</a:t>
            </a:r>
            <a:endParaRPr sz="3200">
              <a:latin typeface="Century Gothic"/>
              <a:ea typeface="Century Gothic"/>
              <a:cs typeface="Century Gothic"/>
              <a:sym typeface="Century Gothic"/>
            </a:endParaRPr>
          </a:p>
        </p:txBody>
      </p:sp>
      <p:sp>
        <p:nvSpPr>
          <p:cNvPr id="532" name="Google Shape;532;p12"/>
          <p:cNvSpPr txBox="1"/>
          <p:nvPr/>
        </p:nvSpPr>
        <p:spPr>
          <a:xfrm>
            <a:off x="3411807" y="117734"/>
            <a:ext cx="8522285" cy="6740266"/>
          </a:xfrm>
          <a:prstGeom prst="rect">
            <a:avLst/>
          </a:prstGeom>
          <a:noFill/>
          <a:ln>
            <a:noFill/>
          </a:ln>
        </p:spPr>
        <p:txBody>
          <a:bodyPr spcFirstLastPara="1" wrap="square" lIns="91425" tIns="45700" rIns="91425" bIns="45700" anchor="t" anchorCtr="0">
            <a:spAutoFit/>
          </a:bodyPr>
          <a:lstStyle/>
          <a:p>
            <a:pPr marL="914400" marR="0" lvl="1" indent="-457200" algn="just" rtl="0">
              <a:lnSpc>
                <a:spcPct val="100000"/>
              </a:lnSpc>
              <a:spcBef>
                <a:spcPts val="0"/>
              </a:spcBef>
              <a:spcAft>
                <a:spcPts val="0"/>
              </a:spcAft>
              <a:buClr>
                <a:srgbClr val="595959"/>
              </a:buClr>
              <a:buSzPts val="2400"/>
              <a:buFont typeface="Arial"/>
              <a:buChar char="•"/>
            </a:pPr>
            <a:r>
              <a:rPr lang="es-MX" sz="2400" b="0" i="0" u="none" strike="noStrike" cap="none" dirty="0">
                <a:solidFill>
                  <a:srgbClr val="595959"/>
                </a:solidFill>
                <a:latin typeface="Calibri"/>
                <a:ea typeface="Calibri"/>
                <a:cs typeface="Calibri"/>
                <a:sym typeface="Calibri"/>
              </a:rPr>
              <a:t>El implementar herramientas de </a:t>
            </a:r>
            <a:r>
              <a:rPr lang="es-MX" sz="2400" b="0" i="0" u="none" strike="noStrike" cap="none" dirty="0" err="1">
                <a:solidFill>
                  <a:srgbClr val="595959"/>
                </a:solidFill>
                <a:latin typeface="Calibri"/>
                <a:ea typeface="Calibri"/>
                <a:cs typeface="Calibri"/>
                <a:sym typeface="Calibri"/>
              </a:rPr>
              <a:t>Yello</a:t>
            </a:r>
            <a:r>
              <a:rPr lang="es-MX" sz="2400" dirty="0" err="1">
                <a:solidFill>
                  <a:srgbClr val="595959"/>
                </a:solidFill>
                <a:latin typeface="Calibri"/>
                <a:ea typeface="Calibri"/>
                <a:cs typeface="Calibri"/>
                <a:sym typeface="Calibri"/>
              </a:rPr>
              <a:t>w</a:t>
            </a:r>
            <a:r>
              <a:rPr lang="es-MX" sz="2400" dirty="0">
                <a:solidFill>
                  <a:srgbClr val="595959"/>
                </a:solidFill>
                <a:latin typeface="Calibri"/>
                <a:ea typeface="Calibri"/>
                <a:cs typeface="Calibri"/>
                <a:sym typeface="Calibri"/>
              </a:rPr>
              <a:t> y Green </a:t>
            </a:r>
            <a:r>
              <a:rPr lang="es-MX" sz="2400" dirty="0" err="1">
                <a:solidFill>
                  <a:srgbClr val="595959"/>
                </a:solidFill>
                <a:latin typeface="Calibri"/>
                <a:ea typeface="Calibri"/>
                <a:cs typeface="Calibri"/>
                <a:sym typeface="Calibri"/>
              </a:rPr>
              <a:t>Belt</a:t>
            </a:r>
            <a:r>
              <a:rPr lang="es-MX" sz="2400" dirty="0">
                <a:solidFill>
                  <a:srgbClr val="595959"/>
                </a:solidFill>
                <a:latin typeface="Calibri"/>
                <a:ea typeface="Calibri"/>
                <a:cs typeface="Calibri"/>
                <a:sym typeface="Calibri"/>
              </a:rPr>
              <a:t>, me causaba emoción y a la vez preocupación, por ver si era capaz de implementarlas de una forma correcta para un proyecto real.</a:t>
            </a:r>
          </a:p>
          <a:p>
            <a:pPr marL="914400" marR="0" lvl="1" indent="-457200" algn="just" rtl="0">
              <a:lnSpc>
                <a:spcPct val="100000"/>
              </a:lnSpc>
              <a:spcBef>
                <a:spcPts val="0"/>
              </a:spcBef>
              <a:spcAft>
                <a:spcPts val="0"/>
              </a:spcAft>
              <a:buClr>
                <a:srgbClr val="595959"/>
              </a:buClr>
              <a:buSzPts val="2400"/>
              <a:buFont typeface="Arial"/>
              <a:buChar char="•"/>
            </a:pPr>
            <a:r>
              <a:rPr lang="es-MX" sz="2400" dirty="0">
                <a:solidFill>
                  <a:srgbClr val="595959"/>
                </a:solidFill>
                <a:latin typeface="Calibri"/>
                <a:ea typeface="Calibri"/>
                <a:cs typeface="Calibri"/>
                <a:sym typeface="Calibri"/>
              </a:rPr>
              <a:t>A un inicio, tuve problemas para realizar y aplicar las herramientas, sin embargo, por medio de asesorías y resolviendo mis dudas con el profesor, pude lograr completar el proyecto integrador.</a:t>
            </a:r>
          </a:p>
          <a:p>
            <a:pPr marL="914400" marR="0" lvl="1" indent="-457200" algn="just" rtl="0">
              <a:lnSpc>
                <a:spcPct val="100000"/>
              </a:lnSpc>
              <a:spcBef>
                <a:spcPts val="0"/>
              </a:spcBef>
              <a:spcAft>
                <a:spcPts val="0"/>
              </a:spcAft>
              <a:buClr>
                <a:srgbClr val="595959"/>
              </a:buClr>
              <a:buSzPts val="2400"/>
              <a:buFont typeface="Arial"/>
              <a:buChar char="•"/>
            </a:pPr>
            <a:r>
              <a:rPr lang="es-MX" sz="2400" dirty="0">
                <a:solidFill>
                  <a:srgbClr val="595959"/>
                </a:solidFill>
                <a:latin typeface="Calibri"/>
                <a:ea typeface="Calibri"/>
                <a:cs typeface="Calibri"/>
                <a:sym typeface="Calibri"/>
              </a:rPr>
              <a:t>A partir del conocimiento de las herramientas Lean </a:t>
            </a:r>
            <a:r>
              <a:rPr lang="es-MX" sz="2400" dirty="0" err="1">
                <a:solidFill>
                  <a:srgbClr val="595959"/>
                </a:solidFill>
                <a:latin typeface="Calibri"/>
                <a:ea typeface="Calibri"/>
                <a:cs typeface="Calibri"/>
                <a:sym typeface="Calibri"/>
              </a:rPr>
              <a:t>Six</a:t>
            </a:r>
            <a:r>
              <a:rPr lang="es-MX" sz="2400" dirty="0">
                <a:solidFill>
                  <a:srgbClr val="595959"/>
                </a:solidFill>
                <a:latin typeface="Calibri"/>
                <a:ea typeface="Calibri"/>
                <a:cs typeface="Calibri"/>
                <a:sym typeface="Calibri"/>
              </a:rPr>
              <a:t> Sigma, me han ayudado e impulsado en mi carrera de una manera significativa.</a:t>
            </a:r>
          </a:p>
          <a:p>
            <a:pPr marL="914400" marR="0" lvl="1" indent="-457200" algn="just" rtl="0">
              <a:lnSpc>
                <a:spcPct val="100000"/>
              </a:lnSpc>
              <a:spcBef>
                <a:spcPts val="0"/>
              </a:spcBef>
              <a:spcAft>
                <a:spcPts val="0"/>
              </a:spcAft>
              <a:buClr>
                <a:srgbClr val="595959"/>
              </a:buClr>
              <a:buSzPts val="2400"/>
              <a:buFont typeface="Arial"/>
              <a:buChar char="•"/>
            </a:pPr>
            <a:r>
              <a:rPr lang="es-MX" sz="2400" dirty="0">
                <a:solidFill>
                  <a:srgbClr val="595959"/>
                </a:solidFill>
                <a:latin typeface="Calibri"/>
                <a:ea typeface="Calibri"/>
                <a:cs typeface="Calibri"/>
                <a:sym typeface="Calibri"/>
              </a:rPr>
              <a:t>Me siento capaz de resolver problemas mediante las herramientas y conocimientos adquiridos durante este proyecto integrador.</a:t>
            </a:r>
          </a:p>
          <a:p>
            <a:pPr marL="914400" marR="0" lvl="1" indent="-457200" algn="just" rtl="0">
              <a:lnSpc>
                <a:spcPct val="100000"/>
              </a:lnSpc>
              <a:spcBef>
                <a:spcPts val="0"/>
              </a:spcBef>
              <a:spcAft>
                <a:spcPts val="0"/>
              </a:spcAft>
              <a:buClr>
                <a:srgbClr val="595959"/>
              </a:buClr>
              <a:buSzPts val="2400"/>
              <a:buFont typeface="Arial"/>
              <a:buChar char="•"/>
            </a:pPr>
            <a:r>
              <a:rPr lang="es-MX" sz="2400" dirty="0">
                <a:solidFill>
                  <a:srgbClr val="595959"/>
                </a:solidFill>
                <a:latin typeface="Calibri"/>
                <a:ea typeface="Calibri"/>
                <a:cs typeface="Calibri"/>
                <a:sym typeface="Calibri"/>
              </a:rPr>
              <a:t>Me siento motivada y comprometida de seguir implementando mejoras en diversas áreas de oportunidad dentro de mi vida personal y profesional. Asimismo, de buscar certificaciones de Lean </a:t>
            </a:r>
            <a:r>
              <a:rPr lang="es-MX" sz="2400" dirty="0" err="1">
                <a:solidFill>
                  <a:srgbClr val="595959"/>
                </a:solidFill>
                <a:latin typeface="Calibri"/>
                <a:ea typeface="Calibri"/>
                <a:cs typeface="Calibri"/>
                <a:sym typeface="Calibri"/>
              </a:rPr>
              <a:t>Six</a:t>
            </a:r>
            <a:r>
              <a:rPr lang="es-MX" sz="2400" dirty="0">
                <a:solidFill>
                  <a:srgbClr val="595959"/>
                </a:solidFill>
                <a:latin typeface="Calibri"/>
                <a:ea typeface="Calibri"/>
                <a:cs typeface="Calibri"/>
                <a:sym typeface="Calibri"/>
              </a:rPr>
              <a:t> Sigma.</a:t>
            </a:r>
            <a:endParaRPr lang="es-MX" sz="2400" b="0" i="0" u="none" strike="noStrike" cap="none" dirty="0">
              <a:solidFill>
                <a:srgbClr val="595959"/>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13"/>
          <p:cNvSpPr/>
          <p:nvPr/>
        </p:nvSpPr>
        <p:spPr>
          <a:xfrm>
            <a:off x="0" y="0"/>
            <a:ext cx="12192000" cy="6858000"/>
          </a:xfrm>
          <a:prstGeom prst="rect">
            <a:avLst/>
          </a:prstGeom>
          <a:solidFill>
            <a:srgbClr val="121F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9" name="Google Shape;539;p13"/>
          <p:cNvSpPr txBox="1">
            <a:spLocks noGrp="1"/>
          </p:cNvSpPr>
          <p:nvPr>
            <p:ph type="title"/>
          </p:nvPr>
        </p:nvSpPr>
        <p:spPr>
          <a:xfrm>
            <a:off x="1098927" y="1022747"/>
            <a:ext cx="9994145" cy="615553"/>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lt1"/>
              </a:buClr>
              <a:buSzPct val="111111"/>
              <a:buFont typeface="Calibri"/>
              <a:buNone/>
            </a:pPr>
            <a:r>
              <a:rPr lang="es-ES" sz="3600" b="1" i="1" dirty="0">
                <a:solidFill>
                  <a:schemeClr val="lt1"/>
                </a:solidFill>
              </a:rPr>
              <a:t>Foto de Equipo Implementador</a:t>
            </a:r>
            <a:br>
              <a:rPr lang="es-ES" sz="3600" i="1" dirty="0">
                <a:solidFill>
                  <a:schemeClr val="lt1"/>
                </a:solidFill>
              </a:rPr>
            </a:br>
            <a:endParaRPr dirty="0"/>
          </a:p>
        </p:txBody>
      </p:sp>
      <p:sp>
        <p:nvSpPr>
          <p:cNvPr id="540" name="Google Shape;540;p13" descr="Ver las imágenes de origen"/>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3" name="Imagen 2">
            <a:extLst>
              <a:ext uri="{FF2B5EF4-FFF2-40B4-BE49-F238E27FC236}">
                <a16:creationId xmlns:a16="http://schemas.microsoft.com/office/drawing/2014/main" id="{243BFD55-814C-CE1D-3E9A-9112AD5AFE19}"/>
              </a:ext>
            </a:extLst>
          </p:cNvPr>
          <p:cNvPicPr>
            <a:picLocks noChangeAspect="1"/>
          </p:cNvPicPr>
          <p:nvPr/>
        </p:nvPicPr>
        <p:blipFill>
          <a:blip r:embed="rId3"/>
          <a:stretch>
            <a:fillRect/>
          </a:stretch>
        </p:blipFill>
        <p:spPr>
          <a:xfrm>
            <a:off x="4299813" y="1638300"/>
            <a:ext cx="3592372" cy="4800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AE38B4E8-3130-DC4C-EC4F-369B63D67D28}"/>
            </a:ext>
          </a:extLst>
        </p:cNvPr>
        <p:cNvGrpSpPr/>
        <p:nvPr/>
      </p:nvGrpSpPr>
      <p:grpSpPr>
        <a:xfrm>
          <a:off x="0" y="0"/>
          <a:ext cx="0" cy="0"/>
          <a:chOff x="0" y="0"/>
          <a:chExt cx="0" cy="0"/>
        </a:xfrm>
      </p:grpSpPr>
      <p:pic>
        <p:nvPicPr>
          <p:cNvPr id="37" name="Imagen 36">
            <a:extLst>
              <a:ext uri="{FF2B5EF4-FFF2-40B4-BE49-F238E27FC236}">
                <a16:creationId xmlns:a16="http://schemas.microsoft.com/office/drawing/2014/main" id="{74E8E9FA-F910-0FB0-318D-1C79F93CE7BE}"/>
              </a:ext>
            </a:extLst>
          </p:cNvPr>
          <p:cNvPicPr>
            <a:picLocks noChangeAspect="1"/>
          </p:cNvPicPr>
          <p:nvPr/>
        </p:nvPicPr>
        <p:blipFill>
          <a:blip r:embed="rId4"/>
          <a:stretch>
            <a:fillRect/>
          </a:stretch>
        </p:blipFill>
        <p:spPr>
          <a:xfrm>
            <a:off x="530635" y="0"/>
            <a:ext cx="11130729" cy="6858000"/>
          </a:xfrm>
          <a:prstGeom prst="rect">
            <a:avLst/>
          </a:prstGeom>
        </p:spPr>
      </p:pic>
      <p:sp>
        <p:nvSpPr>
          <p:cNvPr id="134" name="Google Shape;134;p3">
            <a:extLst>
              <a:ext uri="{FF2B5EF4-FFF2-40B4-BE49-F238E27FC236}">
                <a16:creationId xmlns:a16="http://schemas.microsoft.com/office/drawing/2014/main" id="{4436F246-9BE7-D996-258F-736547D0B595}"/>
              </a:ext>
            </a:extLst>
          </p:cNvPr>
          <p:cNvSpPr/>
          <p:nvPr/>
        </p:nvSpPr>
        <p:spPr>
          <a:xfrm>
            <a:off x="376497" y="129609"/>
            <a:ext cx="787400" cy="787400"/>
          </a:xfrm>
          <a:custGeom>
            <a:avLst/>
            <a:gdLst/>
            <a:ahLst/>
            <a:cxnLst/>
            <a:rect l="l" t="t" r="r" b="b"/>
            <a:pathLst>
              <a:path w="787400" h="787400" extrusionOk="0">
                <a:moveTo>
                  <a:pt x="393700" y="0"/>
                </a:moveTo>
                <a:lnTo>
                  <a:pt x="344317" y="3067"/>
                </a:lnTo>
                <a:lnTo>
                  <a:pt x="296764" y="12023"/>
                </a:lnTo>
                <a:lnTo>
                  <a:pt x="251410" y="26500"/>
                </a:lnTo>
                <a:lnTo>
                  <a:pt x="208624" y="46127"/>
                </a:lnTo>
                <a:lnTo>
                  <a:pt x="168775" y="70537"/>
                </a:lnTo>
                <a:lnTo>
                  <a:pt x="132232" y="99360"/>
                </a:lnTo>
                <a:lnTo>
                  <a:pt x="99364" y="132227"/>
                </a:lnTo>
                <a:lnTo>
                  <a:pt x="70540" y="168769"/>
                </a:lnTo>
                <a:lnTo>
                  <a:pt x="46130" y="208618"/>
                </a:lnTo>
                <a:lnTo>
                  <a:pt x="26501" y="251405"/>
                </a:lnTo>
                <a:lnTo>
                  <a:pt x="12024" y="296760"/>
                </a:lnTo>
                <a:lnTo>
                  <a:pt x="3067" y="344314"/>
                </a:lnTo>
                <a:lnTo>
                  <a:pt x="0" y="393700"/>
                </a:lnTo>
                <a:lnTo>
                  <a:pt x="3067" y="443085"/>
                </a:lnTo>
                <a:lnTo>
                  <a:pt x="12024" y="490639"/>
                </a:lnTo>
                <a:lnTo>
                  <a:pt x="26501" y="535994"/>
                </a:lnTo>
                <a:lnTo>
                  <a:pt x="46130" y="578781"/>
                </a:lnTo>
                <a:lnTo>
                  <a:pt x="70540" y="618630"/>
                </a:lnTo>
                <a:lnTo>
                  <a:pt x="99364" y="655172"/>
                </a:lnTo>
                <a:lnTo>
                  <a:pt x="132232" y="688039"/>
                </a:lnTo>
                <a:lnTo>
                  <a:pt x="168775" y="716862"/>
                </a:lnTo>
                <a:lnTo>
                  <a:pt x="208624" y="741272"/>
                </a:lnTo>
                <a:lnTo>
                  <a:pt x="251410" y="760899"/>
                </a:lnTo>
                <a:lnTo>
                  <a:pt x="296764" y="775376"/>
                </a:lnTo>
                <a:lnTo>
                  <a:pt x="344317" y="784332"/>
                </a:lnTo>
                <a:lnTo>
                  <a:pt x="393700" y="787400"/>
                </a:lnTo>
                <a:lnTo>
                  <a:pt x="443085" y="784332"/>
                </a:lnTo>
                <a:lnTo>
                  <a:pt x="490639" y="775376"/>
                </a:lnTo>
                <a:lnTo>
                  <a:pt x="535994" y="760899"/>
                </a:lnTo>
                <a:lnTo>
                  <a:pt x="578781" y="741272"/>
                </a:lnTo>
                <a:lnTo>
                  <a:pt x="618630" y="716862"/>
                </a:lnTo>
                <a:lnTo>
                  <a:pt x="655172" y="688039"/>
                </a:lnTo>
                <a:lnTo>
                  <a:pt x="688039" y="655172"/>
                </a:lnTo>
                <a:lnTo>
                  <a:pt x="716862" y="618630"/>
                </a:lnTo>
                <a:lnTo>
                  <a:pt x="741272" y="578781"/>
                </a:lnTo>
                <a:lnTo>
                  <a:pt x="760899" y="535994"/>
                </a:lnTo>
                <a:lnTo>
                  <a:pt x="775376" y="490639"/>
                </a:lnTo>
                <a:lnTo>
                  <a:pt x="784332" y="443085"/>
                </a:lnTo>
                <a:lnTo>
                  <a:pt x="787400" y="393700"/>
                </a:lnTo>
                <a:lnTo>
                  <a:pt x="784332" y="344314"/>
                </a:lnTo>
                <a:lnTo>
                  <a:pt x="775376" y="296760"/>
                </a:lnTo>
                <a:lnTo>
                  <a:pt x="760899" y="251405"/>
                </a:lnTo>
                <a:lnTo>
                  <a:pt x="741272" y="208618"/>
                </a:lnTo>
                <a:lnTo>
                  <a:pt x="716862" y="168769"/>
                </a:lnTo>
                <a:lnTo>
                  <a:pt x="688039" y="132227"/>
                </a:lnTo>
                <a:lnTo>
                  <a:pt x="655172" y="99360"/>
                </a:lnTo>
                <a:lnTo>
                  <a:pt x="618630" y="70537"/>
                </a:lnTo>
                <a:lnTo>
                  <a:pt x="578781" y="46127"/>
                </a:lnTo>
                <a:lnTo>
                  <a:pt x="535994" y="26500"/>
                </a:lnTo>
                <a:lnTo>
                  <a:pt x="490639" y="12023"/>
                </a:lnTo>
                <a:lnTo>
                  <a:pt x="443085" y="3067"/>
                </a:lnTo>
                <a:lnTo>
                  <a:pt x="393700" y="0"/>
                </a:lnTo>
                <a:close/>
              </a:path>
            </a:pathLst>
          </a:custGeom>
          <a:solidFill>
            <a:srgbClr val="00B0F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5" name="Google Shape;135;p3">
            <a:extLst>
              <a:ext uri="{FF2B5EF4-FFF2-40B4-BE49-F238E27FC236}">
                <a16:creationId xmlns:a16="http://schemas.microsoft.com/office/drawing/2014/main" id="{028714FA-EE82-2E23-D2F1-341765097E47}"/>
              </a:ext>
            </a:extLst>
          </p:cNvPr>
          <p:cNvSpPr txBox="1">
            <a:spLocks noGrp="1"/>
          </p:cNvSpPr>
          <p:nvPr>
            <p:ph type="title"/>
          </p:nvPr>
        </p:nvSpPr>
        <p:spPr>
          <a:xfrm>
            <a:off x="902243" y="271009"/>
            <a:ext cx="10001501" cy="505898"/>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rgbClr val="1C355E"/>
              </a:buClr>
              <a:buSzPts val="3200"/>
              <a:buFont typeface="Century Gothic"/>
              <a:buNone/>
            </a:pPr>
            <a:r>
              <a:rPr lang="es-ES" sz="3200" b="1" dirty="0">
                <a:solidFill>
                  <a:srgbClr val="1C355E"/>
                </a:solidFill>
                <a:latin typeface="Century Gothic"/>
                <a:ea typeface="Century Gothic"/>
                <a:cs typeface="Century Gothic"/>
                <a:sym typeface="Century Gothic"/>
              </a:rPr>
              <a:t>A3</a:t>
            </a:r>
            <a:endParaRPr sz="3200" dirty="0">
              <a:latin typeface="Century Gothic"/>
              <a:ea typeface="Century Gothic"/>
              <a:cs typeface="Century Gothic"/>
              <a:sym typeface="Century Gothic"/>
            </a:endParaRPr>
          </a:p>
        </p:txBody>
      </p:sp>
    </p:spTree>
    <p:extLst>
      <p:ext uri="{BB962C8B-B14F-4D97-AF65-F5344CB8AC3E}">
        <p14:creationId xmlns:p14="http://schemas.microsoft.com/office/powerpoint/2010/main" val="3444099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4" name="Google Shape;144;p4"/>
          <p:cNvSpPr/>
          <p:nvPr/>
        </p:nvSpPr>
        <p:spPr>
          <a:xfrm>
            <a:off x="552723" y="228600"/>
            <a:ext cx="787400" cy="787400"/>
          </a:xfrm>
          <a:custGeom>
            <a:avLst/>
            <a:gdLst/>
            <a:ahLst/>
            <a:cxnLst/>
            <a:rect l="l" t="t" r="r" b="b"/>
            <a:pathLst>
              <a:path w="787400" h="787400" extrusionOk="0">
                <a:moveTo>
                  <a:pt x="393700" y="0"/>
                </a:moveTo>
                <a:lnTo>
                  <a:pt x="344317" y="3067"/>
                </a:lnTo>
                <a:lnTo>
                  <a:pt x="296764" y="12023"/>
                </a:lnTo>
                <a:lnTo>
                  <a:pt x="251410" y="26500"/>
                </a:lnTo>
                <a:lnTo>
                  <a:pt x="208624" y="46127"/>
                </a:lnTo>
                <a:lnTo>
                  <a:pt x="168775" y="70537"/>
                </a:lnTo>
                <a:lnTo>
                  <a:pt x="132232" y="99360"/>
                </a:lnTo>
                <a:lnTo>
                  <a:pt x="99364" y="132227"/>
                </a:lnTo>
                <a:lnTo>
                  <a:pt x="70540" y="168769"/>
                </a:lnTo>
                <a:lnTo>
                  <a:pt x="46130" y="208618"/>
                </a:lnTo>
                <a:lnTo>
                  <a:pt x="26501" y="251405"/>
                </a:lnTo>
                <a:lnTo>
                  <a:pt x="12024" y="296760"/>
                </a:lnTo>
                <a:lnTo>
                  <a:pt x="3067" y="344314"/>
                </a:lnTo>
                <a:lnTo>
                  <a:pt x="0" y="393700"/>
                </a:lnTo>
                <a:lnTo>
                  <a:pt x="3067" y="443085"/>
                </a:lnTo>
                <a:lnTo>
                  <a:pt x="12024" y="490639"/>
                </a:lnTo>
                <a:lnTo>
                  <a:pt x="26501" y="535994"/>
                </a:lnTo>
                <a:lnTo>
                  <a:pt x="46130" y="578781"/>
                </a:lnTo>
                <a:lnTo>
                  <a:pt x="70540" y="618630"/>
                </a:lnTo>
                <a:lnTo>
                  <a:pt x="99364" y="655172"/>
                </a:lnTo>
                <a:lnTo>
                  <a:pt x="132232" y="688039"/>
                </a:lnTo>
                <a:lnTo>
                  <a:pt x="168775" y="716862"/>
                </a:lnTo>
                <a:lnTo>
                  <a:pt x="208624" y="741272"/>
                </a:lnTo>
                <a:lnTo>
                  <a:pt x="251410" y="760899"/>
                </a:lnTo>
                <a:lnTo>
                  <a:pt x="296764" y="775376"/>
                </a:lnTo>
                <a:lnTo>
                  <a:pt x="344317" y="784332"/>
                </a:lnTo>
                <a:lnTo>
                  <a:pt x="393700" y="787400"/>
                </a:lnTo>
                <a:lnTo>
                  <a:pt x="443085" y="784332"/>
                </a:lnTo>
                <a:lnTo>
                  <a:pt x="490639" y="775376"/>
                </a:lnTo>
                <a:lnTo>
                  <a:pt x="535994" y="760899"/>
                </a:lnTo>
                <a:lnTo>
                  <a:pt x="578781" y="741272"/>
                </a:lnTo>
                <a:lnTo>
                  <a:pt x="618630" y="716862"/>
                </a:lnTo>
                <a:lnTo>
                  <a:pt x="655172" y="688039"/>
                </a:lnTo>
                <a:lnTo>
                  <a:pt x="688039" y="655172"/>
                </a:lnTo>
                <a:lnTo>
                  <a:pt x="716862" y="618630"/>
                </a:lnTo>
                <a:lnTo>
                  <a:pt x="741272" y="578781"/>
                </a:lnTo>
                <a:lnTo>
                  <a:pt x="760899" y="535994"/>
                </a:lnTo>
                <a:lnTo>
                  <a:pt x="775376" y="490639"/>
                </a:lnTo>
                <a:lnTo>
                  <a:pt x="784332" y="443085"/>
                </a:lnTo>
                <a:lnTo>
                  <a:pt x="787400" y="393700"/>
                </a:lnTo>
                <a:lnTo>
                  <a:pt x="784332" y="344314"/>
                </a:lnTo>
                <a:lnTo>
                  <a:pt x="775376" y="296760"/>
                </a:lnTo>
                <a:lnTo>
                  <a:pt x="760899" y="251405"/>
                </a:lnTo>
                <a:lnTo>
                  <a:pt x="741272" y="208618"/>
                </a:lnTo>
                <a:lnTo>
                  <a:pt x="716862" y="168769"/>
                </a:lnTo>
                <a:lnTo>
                  <a:pt x="688039" y="132227"/>
                </a:lnTo>
                <a:lnTo>
                  <a:pt x="655172" y="99360"/>
                </a:lnTo>
                <a:lnTo>
                  <a:pt x="618630" y="70537"/>
                </a:lnTo>
                <a:lnTo>
                  <a:pt x="578781" y="46127"/>
                </a:lnTo>
                <a:lnTo>
                  <a:pt x="535994" y="26500"/>
                </a:lnTo>
                <a:lnTo>
                  <a:pt x="490639" y="12023"/>
                </a:lnTo>
                <a:lnTo>
                  <a:pt x="443085" y="3067"/>
                </a:lnTo>
                <a:lnTo>
                  <a:pt x="393700" y="0"/>
                </a:lnTo>
                <a:close/>
              </a:path>
            </a:pathLst>
          </a:custGeom>
          <a:solidFill>
            <a:srgbClr val="00B0F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5" name="Google Shape;145;p4"/>
          <p:cNvSpPr txBox="1">
            <a:spLocks noGrp="1"/>
          </p:cNvSpPr>
          <p:nvPr>
            <p:ph type="title"/>
          </p:nvPr>
        </p:nvSpPr>
        <p:spPr>
          <a:xfrm>
            <a:off x="828476" y="358594"/>
            <a:ext cx="8391724" cy="505908"/>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rgbClr val="1C355E"/>
              </a:buClr>
              <a:buSzPts val="3200"/>
              <a:buFont typeface="Century Gothic"/>
              <a:buNone/>
            </a:pPr>
            <a:r>
              <a:rPr lang="es-ES" sz="3200" b="1" dirty="0">
                <a:solidFill>
                  <a:srgbClr val="1C355E"/>
                </a:solidFill>
                <a:latin typeface="Century Gothic"/>
                <a:ea typeface="Century Gothic"/>
                <a:cs typeface="Century Gothic"/>
                <a:sym typeface="Century Gothic"/>
              </a:rPr>
              <a:t>Antecedentes</a:t>
            </a:r>
            <a:endParaRPr sz="3200" dirty="0">
              <a:latin typeface="Century Gothic"/>
              <a:ea typeface="Century Gothic"/>
              <a:cs typeface="Century Gothic"/>
              <a:sym typeface="Century Gothic"/>
            </a:endParaRPr>
          </a:p>
        </p:txBody>
      </p:sp>
      <p:sp>
        <p:nvSpPr>
          <p:cNvPr id="146" name="Google Shape;146;p4"/>
          <p:cNvSpPr txBox="1"/>
          <p:nvPr/>
        </p:nvSpPr>
        <p:spPr>
          <a:xfrm>
            <a:off x="649235" y="1719944"/>
            <a:ext cx="6499710" cy="3785611"/>
          </a:xfrm>
          <a:prstGeom prst="rect">
            <a:avLst/>
          </a:prstGeom>
          <a:noFill/>
          <a:ln>
            <a:noFill/>
          </a:ln>
        </p:spPr>
        <p:txBody>
          <a:bodyPr spcFirstLastPara="1" wrap="square" lIns="91425" tIns="45700" rIns="91425" bIns="45700" anchor="t" anchorCtr="0">
            <a:spAutoFit/>
          </a:bodyPr>
          <a:lstStyle/>
          <a:p>
            <a:pPr algn="just">
              <a:buSzPts val="2400"/>
            </a:pPr>
            <a:r>
              <a:rPr lang="en-US" sz="2000" b="0" i="0" u="none" strike="noStrike" kern="1200" cap="none" dirty="0">
                <a:solidFill>
                  <a:schemeClr val="tx1"/>
                </a:solidFill>
                <a:latin typeface="Calibri" panose="020F0502020204030204" pitchFamily="34" charset="0"/>
                <a:ea typeface="+mn-ea"/>
                <a:cs typeface="Calibri" panose="020F0502020204030204" pitchFamily="34" charset="0"/>
                <a:sym typeface="Calibri"/>
              </a:rPr>
              <a:t>El 26 de Agosto del 2024, </a:t>
            </a:r>
            <a:r>
              <a:rPr lang="en-US" sz="2000" b="0" i="0" u="none" strike="noStrike" kern="1200" cap="none" dirty="0" err="1">
                <a:solidFill>
                  <a:schemeClr val="tx1"/>
                </a:solidFill>
                <a:latin typeface="Calibri" panose="020F0502020204030204" pitchFamily="34" charset="0"/>
                <a:ea typeface="+mn-ea"/>
                <a:cs typeface="Calibri" panose="020F0502020204030204" pitchFamily="34" charset="0"/>
                <a:sym typeface="Calibri"/>
              </a:rPr>
              <a:t>en</a:t>
            </a:r>
            <a:r>
              <a:rPr lang="en-US" sz="2000" b="0" i="0" u="none" strike="noStrike" kern="1200" cap="none" dirty="0">
                <a:solidFill>
                  <a:schemeClr val="tx1"/>
                </a:solidFill>
                <a:latin typeface="Calibri" panose="020F0502020204030204" pitchFamily="34" charset="0"/>
                <a:ea typeface="+mn-ea"/>
                <a:cs typeface="Calibri" panose="020F0502020204030204" pitchFamily="34" charset="0"/>
                <a:sym typeface="Calibri"/>
              </a:rPr>
              <a:t> </a:t>
            </a:r>
            <a:r>
              <a:rPr lang="en-US" sz="2000" b="0" i="0" u="none" strike="noStrike" kern="1200" cap="none" dirty="0" err="1">
                <a:solidFill>
                  <a:schemeClr val="tx1"/>
                </a:solidFill>
                <a:latin typeface="Calibri" panose="020F0502020204030204" pitchFamily="34" charset="0"/>
                <a:ea typeface="+mn-ea"/>
                <a:cs typeface="Calibri" panose="020F0502020204030204" pitchFamily="34" charset="0"/>
                <a:sym typeface="Calibri"/>
              </a:rPr>
              <a:t>el</a:t>
            </a:r>
            <a:r>
              <a:rPr lang="en-US" sz="2000" b="0" i="0" u="none" strike="noStrike" kern="1200" cap="none" dirty="0">
                <a:solidFill>
                  <a:schemeClr val="tx1"/>
                </a:solidFill>
                <a:latin typeface="Calibri" panose="020F0502020204030204" pitchFamily="34" charset="0"/>
                <a:ea typeface="+mn-ea"/>
                <a:cs typeface="Calibri" panose="020F0502020204030204" pitchFamily="34" charset="0"/>
                <a:sym typeface="Calibri"/>
              </a:rPr>
              <a:t> Instituto </a:t>
            </a:r>
            <a:r>
              <a:rPr lang="en-US" sz="2000" b="0" i="0" u="none" strike="noStrike" kern="1200" cap="none" dirty="0" err="1">
                <a:solidFill>
                  <a:schemeClr val="tx1"/>
                </a:solidFill>
                <a:latin typeface="Calibri" panose="020F0502020204030204" pitchFamily="34" charset="0"/>
                <a:ea typeface="+mn-ea"/>
                <a:cs typeface="Calibri" panose="020F0502020204030204" pitchFamily="34" charset="0"/>
                <a:sym typeface="Calibri"/>
              </a:rPr>
              <a:t>Tecnológico</a:t>
            </a:r>
            <a:r>
              <a:rPr lang="en-US" sz="2000" b="0" i="0" u="none" strike="noStrike" kern="1200" cap="none" dirty="0">
                <a:solidFill>
                  <a:schemeClr val="tx1"/>
                </a:solidFill>
                <a:latin typeface="Calibri" panose="020F0502020204030204" pitchFamily="34" charset="0"/>
                <a:ea typeface="+mn-ea"/>
                <a:cs typeface="Calibri" panose="020F0502020204030204" pitchFamily="34" charset="0"/>
                <a:sym typeface="Calibri"/>
              </a:rPr>
              <a:t> de </a:t>
            </a:r>
            <a:r>
              <a:rPr lang="es-MX" sz="2000" b="0" i="0" u="none" strike="noStrike" kern="1200" cap="none" dirty="0">
                <a:solidFill>
                  <a:schemeClr val="tx1"/>
                </a:solidFill>
                <a:latin typeface="Calibri" panose="020F0502020204030204" pitchFamily="34" charset="0"/>
                <a:ea typeface="+mn-ea"/>
                <a:cs typeface="Calibri" panose="020F0502020204030204" pitchFamily="34" charset="0"/>
                <a:sym typeface="Calibri"/>
              </a:rPr>
              <a:t>Querétaro, se observó que los estudiantes de la clase de Sistemas de Manufactura de 7° semestre,  tenían falta de experiencia técnica para usar GitHub correctamente. Esto ocasionó retraso de una semana en actividades en las que usualmente el tiempo de realización es de 5 min. Por lo tanto, la entrega de actividades de calidad en el tiempo establecido y el métrico de % de errores no se cumplieron. Es evidente que es un problema porque los estudiantes no están cumpliendo con el temario por la falta de habilidad de cumplir una metodología.</a:t>
            </a:r>
            <a:endParaRPr lang="es-MX" sz="2000" b="0" i="0" u="none" strike="noStrike" kern="1200" cap="none" dirty="0">
              <a:solidFill>
                <a:schemeClr val="tx1"/>
              </a:solidFill>
              <a:latin typeface="Calibri" panose="020F0502020204030204" pitchFamily="34" charset="0"/>
              <a:ea typeface="+mn-ea"/>
              <a:cs typeface="Calibri" panose="020F0502020204030204" pitchFamily="34" charset="0"/>
              <a:sym typeface="Arial"/>
            </a:endParaRPr>
          </a:p>
          <a:p>
            <a:pPr marL="0" marR="0" lvl="0" indent="0" algn="l" rtl="0">
              <a:lnSpc>
                <a:spcPct val="100000"/>
              </a:lnSpc>
              <a:spcBef>
                <a:spcPts val="0"/>
              </a:spcBef>
              <a:spcAft>
                <a:spcPts val="0"/>
              </a:spcAft>
              <a:buClr>
                <a:srgbClr val="000000"/>
              </a:buClr>
              <a:buSzPts val="2400"/>
              <a:buFont typeface="Arial"/>
              <a:buNone/>
            </a:pPr>
            <a:endParaRPr sz="2000" b="0" i="0" u="none" strike="noStrike" cap="none" dirty="0">
              <a:solidFill>
                <a:srgbClr val="595959"/>
              </a:solidFill>
              <a:latin typeface="Calibri"/>
              <a:ea typeface="Calibri"/>
              <a:cs typeface="Calibri"/>
              <a:sym typeface="Calibri"/>
            </a:endParaRPr>
          </a:p>
        </p:txBody>
      </p:sp>
      <p:pic>
        <p:nvPicPr>
          <p:cNvPr id="147" name="Google Shape;147;p4"/>
          <p:cNvPicPr preferRelativeResize="0"/>
          <p:nvPr/>
        </p:nvPicPr>
        <p:blipFill rotWithShape="1">
          <a:blip r:embed="rId3">
            <a:alphaModFix/>
          </a:blip>
          <a:srcRect/>
          <a:stretch/>
        </p:blipFill>
        <p:spPr>
          <a:xfrm>
            <a:off x="7664158" y="1917825"/>
            <a:ext cx="3878607" cy="3022350"/>
          </a:xfrm>
          <a:prstGeom prst="rect">
            <a:avLst/>
          </a:prstGeom>
          <a:noFill/>
          <a:ln w="9525" cap="flat" cmpd="sng">
            <a:solidFill>
              <a:schemeClr val="accent1"/>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2">
          <a:extLst>
            <a:ext uri="{FF2B5EF4-FFF2-40B4-BE49-F238E27FC236}">
              <a16:creationId xmlns:a16="http://schemas.microsoft.com/office/drawing/2014/main" id="{B31DA916-3870-6925-247E-0F0E8B431409}"/>
            </a:ext>
          </a:extLst>
        </p:cNvPr>
        <p:cNvGrpSpPr/>
        <p:nvPr/>
      </p:nvGrpSpPr>
      <p:grpSpPr>
        <a:xfrm>
          <a:off x="0" y="0"/>
          <a:ext cx="0" cy="0"/>
          <a:chOff x="0" y="0"/>
          <a:chExt cx="0" cy="0"/>
        </a:xfrm>
      </p:grpSpPr>
      <p:sp>
        <p:nvSpPr>
          <p:cNvPr id="144" name="Google Shape;144;p4">
            <a:extLst>
              <a:ext uri="{FF2B5EF4-FFF2-40B4-BE49-F238E27FC236}">
                <a16:creationId xmlns:a16="http://schemas.microsoft.com/office/drawing/2014/main" id="{727F3F9F-4C4E-CD2C-E70D-E095C71B2DB8}"/>
              </a:ext>
            </a:extLst>
          </p:cNvPr>
          <p:cNvSpPr/>
          <p:nvPr/>
        </p:nvSpPr>
        <p:spPr>
          <a:xfrm>
            <a:off x="552723" y="228600"/>
            <a:ext cx="787400" cy="787400"/>
          </a:xfrm>
          <a:custGeom>
            <a:avLst/>
            <a:gdLst/>
            <a:ahLst/>
            <a:cxnLst/>
            <a:rect l="l" t="t" r="r" b="b"/>
            <a:pathLst>
              <a:path w="787400" h="787400" extrusionOk="0">
                <a:moveTo>
                  <a:pt x="393700" y="0"/>
                </a:moveTo>
                <a:lnTo>
                  <a:pt x="344317" y="3067"/>
                </a:lnTo>
                <a:lnTo>
                  <a:pt x="296764" y="12023"/>
                </a:lnTo>
                <a:lnTo>
                  <a:pt x="251410" y="26500"/>
                </a:lnTo>
                <a:lnTo>
                  <a:pt x="208624" y="46127"/>
                </a:lnTo>
                <a:lnTo>
                  <a:pt x="168775" y="70537"/>
                </a:lnTo>
                <a:lnTo>
                  <a:pt x="132232" y="99360"/>
                </a:lnTo>
                <a:lnTo>
                  <a:pt x="99364" y="132227"/>
                </a:lnTo>
                <a:lnTo>
                  <a:pt x="70540" y="168769"/>
                </a:lnTo>
                <a:lnTo>
                  <a:pt x="46130" y="208618"/>
                </a:lnTo>
                <a:lnTo>
                  <a:pt x="26501" y="251405"/>
                </a:lnTo>
                <a:lnTo>
                  <a:pt x="12024" y="296760"/>
                </a:lnTo>
                <a:lnTo>
                  <a:pt x="3067" y="344314"/>
                </a:lnTo>
                <a:lnTo>
                  <a:pt x="0" y="393700"/>
                </a:lnTo>
                <a:lnTo>
                  <a:pt x="3067" y="443085"/>
                </a:lnTo>
                <a:lnTo>
                  <a:pt x="12024" y="490639"/>
                </a:lnTo>
                <a:lnTo>
                  <a:pt x="26501" y="535994"/>
                </a:lnTo>
                <a:lnTo>
                  <a:pt x="46130" y="578781"/>
                </a:lnTo>
                <a:lnTo>
                  <a:pt x="70540" y="618630"/>
                </a:lnTo>
                <a:lnTo>
                  <a:pt x="99364" y="655172"/>
                </a:lnTo>
                <a:lnTo>
                  <a:pt x="132232" y="688039"/>
                </a:lnTo>
                <a:lnTo>
                  <a:pt x="168775" y="716862"/>
                </a:lnTo>
                <a:lnTo>
                  <a:pt x="208624" y="741272"/>
                </a:lnTo>
                <a:lnTo>
                  <a:pt x="251410" y="760899"/>
                </a:lnTo>
                <a:lnTo>
                  <a:pt x="296764" y="775376"/>
                </a:lnTo>
                <a:lnTo>
                  <a:pt x="344317" y="784332"/>
                </a:lnTo>
                <a:lnTo>
                  <a:pt x="393700" y="787400"/>
                </a:lnTo>
                <a:lnTo>
                  <a:pt x="443085" y="784332"/>
                </a:lnTo>
                <a:lnTo>
                  <a:pt x="490639" y="775376"/>
                </a:lnTo>
                <a:lnTo>
                  <a:pt x="535994" y="760899"/>
                </a:lnTo>
                <a:lnTo>
                  <a:pt x="578781" y="741272"/>
                </a:lnTo>
                <a:lnTo>
                  <a:pt x="618630" y="716862"/>
                </a:lnTo>
                <a:lnTo>
                  <a:pt x="655172" y="688039"/>
                </a:lnTo>
                <a:lnTo>
                  <a:pt x="688039" y="655172"/>
                </a:lnTo>
                <a:lnTo>
                  <a:pt x="716862" y="618630"/>
                </a:lnTo>
                <a:lnTo>
                  <a:pt x="741272" y="578781"/>
                </a:lnTo>
                <a:lnTo>
                  <a:pt x="760899" y="535994"/>
                </a:lnTo>
                <a:lnTo>
                  <a:pt x="775376" y="490639"/>
                </a:lnTo>
                <a:lnTo>
                  <a:pt x="784332" y="443085"/>
                </a:lnTo>
                <a:lnTo>
                  <a:pt x="787400" y="393700"/>
                </a:lnTo>
                <a:lnTo>
                  <a:pt x="784332" y="344314"/>
                </a:lnTo>
                <a:lnTo>
                  <a:pt x="775376" y="296760"/>
                </a:lnTo>
                <a:lnTo>
                  <a:pt x="760899" y="251405"/>
                </a:lnTo>
                <a:lnTo>
                  <a:pt x="741272" y="208618"/>
                </a:lnTo>
                <a:lnTo>
                  <a:pt x="716862" y="168769"/>
                </a:lnTo>
                <a:lnTo>
                  <a:pt x="688039" y="132227"/>
                </a:lnTo>
                <a:lnTo>
                  <a:pt x="655172" y="99360"/>
                </a:lnTo>
                <a:lnTo>
                  <a:pt x="618630" y="70537"/>
                </a:lnTo>
                <a:lnTo>
                  <a:pt x="578781" y="46127"/>
                </a:lnTo>
                <a:lnTo>
                  <a:pt x="535994" y="26500"/>
                </a:lnTo>
                <a:lnTo>
                  <a:pt x="490639" y="12023"/>
                </a:lnTo>
                <a:lnTo>
                  <a:pt x="443085" y="3067"/>
                </a:lnTo>
                <a:lnTo>
                  <a:pt x="393700" y="0"/>
                </a:lnTo>
                <a:close/>
              </a:path>
            </a:pathLst>
          </a:custGeom>
          <a:solidFill>
            <a:srgbClr val="00B0F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5" name="Google Shape;145;p4">
            <a:extLst>
              <a:ext uri="{FF2B5EF4-FFF2-40B4-BE49-F238E27FC236}">
                <a16:creationId xmlns:a16="http://schemas.microsoft.com/office/drawing/2014/main" id="{E8D9DB1B-56A8-83F9-C3D7-A7C5F58C4453}"/>
              </a:ext>
            </a:extLst>
          </p:cNvPr>
          <p:cNvSpPr txBox="1">
            <a:spLocks noGrp="1"/>
          </p:cNvSpPr>
          <p:nvPr>
            <p:ph type="title"/>
          </p:nvPr>
        </p:nvSpPr>
        <p:spPr>
          <a:xfrm>
            <a:off x="828476" y="358594"/>
            <a:ext cx="8391724" cy="505908"/>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rgbClr val="1C355E"/>
              </a:buClr>
              <a:buSzPts val="3200"/>
              <a:buFont typeface="Century Gothic"/>
              <a:buNone/>
            </a:pPr>
            <a:r>
              <a:rPr lang="es-ES" sz="3200" b="1" dirty="0">
                <a:solidFill>
                  <a:srgbClr val="1C355E"/>
                </a:solidFill>
                <a:latin typeface="Century Gothic"/>
                <a:ea typeface="Century Gothic"/>
                <a:cs typeface="Century Gothic"/>
                <a:sym typeface="Century Gothic"/>
              </a:rPr>
              <a:t>Antecedentes</a:t>
            </a:r>
            <a:endParaRPr sz="3200" dirty="0">
              <a:latin typeface="Century Gothic"/>
              <a:ea typeface="Century Gothic"/>
              <a:cs typeface="Century Gothic"/>
              <a:sym typeface="Century Gothic"/>
            </a:endParaRPr>
          </a:p>
        </p:txBody>
      </p:sp>
      <p:pic>
        <p:nvPicPr>
          <p:cNvPr id="147" name="Google Shape;147;p4">
            <a:extLst>
              <a:ext uri="{FF2B5EF4-FFF2-40B4-BE49-F238E27FC236}">
                <a16:creationId xmlns:a16="http://schemas.microsoft.com/office/drawing/2014/main" id="{069E80F7-D3A2-1546-E6E4-9C5373F36B94}"/>
              </a:ext>
            </a:extLst>
          </p:cNvPr>
          <p:cNvPicPr preferRelativeResize="0"/>
          <p:nvPr/>
        </p:nvPicPr>
        <p:blipFill rotWithShape="1">
          <a:blip r:embed="rId4">
            <a:alphaModFix/>
          </a:blip>
          <a:srcRect/>
          <a:stretch/>
        </p:blipFill>
        <p:spPr>
          <a:xfrm>
            <a:off x="417050" y="2134403"/>
            <a:ext cx="3201663" cy="2589193"/>
          </a:xfrm>
          <a:prstGeom prst="rect">
            <a:avLst/>
          </a:prstGeom>
          <a:noFill/>
          <a:ln w="9525" cap="flat" cmpd="sng">
            <a:solidFill>
              <a:schemeClr val="accent1"/>
            </a:solidFill>
            <a:prstDash val="solid"/>
            <a:round/>
            <a:headEnd type="none" w="sm" len="sm"/>
            <a:tailEnd type="none" w="sm" len="sm"/>
          </a:ln>
        </p:spPr>
      </p:pic>
      <p:pic>
        <p:nvPicPr>
          <p:cNvPr id="10" name="Imagen 9">
            <a:extLst>
              <a:ext uri="{FF2B5EF4-FFF2-40B4-BE49-F238E27FC236}">
                <a16:creationId xmlns:a16="http://schemas.microsoft.com/office/drawing/2014/main" id="{3E8A2D87-BD11-1F31-0AAB-F5ADFFE04D16}"/>
              </a:ext>
            </a:extLst>
          </p:cNvPr>
          <p:cNvPicPr>
            <a:picLocks noChangeAspect="1"/>
          </p:cNvPicPr>
          <p:nvPr/>
        </p:nvPicPr>
        <p:blipFill>
          <a:blip r:embed="rId5"/>
          <a:stretch>
            <a:fillRect/>
          </a:stretch>
        </p:blipFill>
        <p:spPr>
          <a:xfrm>
            <a:off x="5024338" y="0"/>
            <a:ext cx="6928539" cy="6858000"/>
          </a:xfrm>
          <a:prstGeom prst="rect">
            <a:avLst/>
          </a:prstGeom>
        </p:spPr>
      </p:pic>
    </p:spTree>
    <p:extLst>
      <p:ext uri="{BB962C8B-B14F-4D97-AF65-F5344CB8AC3E}">
        <p14:creationId xmlns:p14="http://schemas.microsoft.com/office/powerpoint/2010/main" val="3255645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6" name="Google Shape;156;p5"/>
          <p:cNvSpPr/>
          <p:nvPr/>
        </p:nvSpPr>
        <p:spPr>
          <a:xfrm>
            <a:off x="455741" y="55418"/>
            <a:ext cx="787400" cy="787400"/>
          </a:xfrm>
          <a:custGeom>
            <a:avLst/>
            <a:gdLst/>
            <a:ahLst/>
            <a:cxnLst/>
            <a:rect l="l" t="t" r="r" b="b"/>
            <a:pathLst>
              <a:path w="787400" h="787400" extrusionOk="0">
                <a:moveTo>
                  <a:pt x="393700" y="0"/>
                </a:moveTo>
                <a:lnTo>
                  <a:pt x="344317" y="3067"/>
                </a:lnTo>
                <a:lnTo>
                  <a:pt x="296764" y="12023"/>
                </a:lnTo>
                <a:lnTo>
                  <a:pt x="251410" y="26500"/>
                </a:lnTo>
                <a:lnTo>
                  <a:pt x="208624" y="46127"/>
                </a:lnTo>
                <a:lnTo>
                  <a:pt x="168775" y="70537"/>
                </a:lnTo>
                <a:lnTo>
                  <a:pt x="132232" y="99360"/>
                </a:lnTo>
                <a:lnTo>
                  <a:pt x="99364" y="132227"/>
                </a:lnTo>
                <a:lnTo>
                  <a:pt x="70540" y="168769"/>
                </a:lnTo>
                <a:lnTo>
                  <a:pt x="46130" y="208618"/>
                </a:lnTo>
                <a:lnTo>
                  <a:pt x="26501" y="251405"/>
                </a:lnTo>
                <a:lnTo>
                  <a:pt x="12024" y="296760"/>
                </a:lnTo>
                <a:lnTo>
                  <a:pt x="3067" y="344314"/>
                </a:lnTo>
                <a:lnTo>
                  <a:pt x="0" y="393700"/>
                </a:lnTo>
                <a:lnTo>
                  <a:pt x="3067" y="443085"/>
                </a:lnTo>
                <a:lnTo>
                  <a:pt x="12024" y="490639"/>
                </a:lnTo>
                <a:lnTo>
                  <a:pt x="26501" y="535994"/>
                </a:lnTo>
                <a:lnTo>
                  <a:pt x="46130" y="578781"/>
                </a:lnTo>
                <a:lnTo>
                  <a:pt x="70540" y="618630"/>
                </a:lnTo>
                <a:lnTo>
                  <a:pt x="99364" y="655172"/>
                </a:lnTo>
                <a:lnTo>
                  <a:pt x="132232" y="688039"/>
                </a:lnTo>
                <a:lnTo>
                  <a:pt x="168775" y="716862"/>
                </a:lnTo>
                <a:lnTo>
                  <a:pt x="208624" y="741272"/>
                </a:lnTo>
                <a:lnTo>
                  <a:pt x="251410" y="760899"/>
                </a:lnTo>
                <a:lnTo>
                  <a:pt x="296764" y="775376"/>
                </a:lnTo>
                <a:lnTo>
                  <a:pt x="344317" y="784332"/>
                </a:lnTo>
                <a:lnTo>
                  <a:pt x="393700" y="787400"/>
                </a:lnTo>
                <a:lnTo>
                  <a:pt x="443085" y="784332"/>
                </a:lnTo>
                <a:lnTo>
                  <a:pt x="490639" y="775376"/>
                </a:lnTo>
                <a:lnTo>
                  <a:pt x="535994" y="760899"/>
                </a:lnTo>
                <a:lnTo>
                  <a:pt x="578781" y="741272"/>
                </a:lnTo>
                <a:lnTo>
                  <a:pt x="618630" y="716862"/>
                </a:lnTo>
                <a:lnTo>
                  <a:pt x="655172" y="688039"/>
                </a:lnTo>
                <a:lnTo>
                  <a:pt x="688039" y="655172"/>
                </a:lnTo>
                <a:lnTo>
                  <a:pt x="716862" y="618630"/>
                </a:lnTo>
                <a:lnTo>
                  <a:pt x="741272" y="578781"/>
                </a:lnTo>
                <a:lnTo>
                  <a:pt x="760899" y="535994"/>
                </a:lnTo>
                <a:lnTo>
                  <a:pt x="775376" y="490639"/>
                </a:lnTo>
                <a:lnTo>
                  <a:pt x="784332" y="443085"/>
                </a:lnTo>
                <a:lnTo>
                  <a:pt x="787400" y="393700"/>
                </a:lnTo>
                <a:lnTo>
                  <a:pt x="784332" y="344314"/>
                </a:lnTo>
                <a:lnTo>
                  <a:pt x="775376" y="296760"/>
                </a:lnTo>
                <a:lnTo>
                  <a:pt x="760899" y="251405"/>
                </a:lnTo>
                <a:lnTo>
                  <a:pt x="741272" y="208618"/>
                </a:lnTo>
                <a:lnTo>
                  <a:pt x="716862" y="168769"/>
                </a:lnTo>
                <a:lnTo>
                  <a:pt x="688039" y="132227"/>
                </a:lnTo>
                <a:lnTo>
                  <a:pt x="655172" y="99360"/>
                </a:lnTo>
                <a:lnTo>
                  <a:pt x="618630" y="70537"/>
                </a:lnTo>
                <a:lnTo>
                  <a:pt x="578781" y="46127"/>
                </a:lnTo>
                <a:lnTo>
                  <a:pt x="535994" y="26500"/>
                </a:lnTo>
                <a:lnTo>
                  <a:pt x="490639" y="12023"/>
                </a:lnTo>
                <a:lnTo>
                  <a:pt x="443085" y="3067"/>
                </a:lnTo>
                <a:lnTo>
                  <a:pt x="393700" y="0"/>
                </a:lnTo>
                <a:close/>
              </a:path>
            </a:pathLst>
          </a:custGeom>
          <a:solidFill>
            <a:srgbClr val="00B0F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7" name="Google Shape;157;p5"/>
          <p:cNvSpPr txBox="1">
            <a:spLocks noGrp="1"/>
          </p:cNvSpPr>
          <p:nvPr>
            <p:ph type="title"/>
          </p:nvPr>
        </p:nvSpPr>
        <p:spPr>
          <a:xfrm>
            <a:off x="979271" y="184840"/>
            <a:ext cx="8391724" cy="505908"/>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rgbClr val="1C355E"/>
              </a:buClr>
              <a:buSzPts val="3200"/>
              <a:buFont typeface="Century Gothic"/>
              <a:buNone/>
            </a:pPr>
            <a:r>
              <a:rPr lang="es-ES" sz="3200" b="1" dirty="0">
                <a:solidFill>
                  <a:srgbClr val="1C355E"/>
                </a:solidFill>
                <a:latin typeface="Century Gothic"/>
                <a:ea typeface="Century Gothic"/>
                <a:cs typeface="Century Gothic"/>
                <a:sym typeface="Century Gothic"/>
              </a:rPr>
              <a:t>Situación Actual</a:t>
            </a:r>
            <a:endParaRPr sz="3200" dirty="0">
              <a:latin typeface="Century Gothic"/>
              <a:ea typeface="Century Gothic"/>
              <a:cs typeface="Century Gothic"/>
              <a:sym typeface="Century Gothic"/>
            </a:endParaRPr>
          </a:p>
        </p:txBody>
      </p:sp>
      <p:sp>
        <p:nvSpPr>
          <p:cNvPr id="158" name="Google Shape;158;p5"/>
          <p:cNvSpPr txBox="1"/>
          <p:nvPr/>
        </p:nvSpPr>
        <p:spPr>
          <a:xfrm>
            <a:off x="6859888" y="458976"/>
            <a:ext cx="5022214" cy="566304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000" b="0" i="0" u="none" strike="noStrike" cap="none" dirty="0">
              <a:solidFill>
                <a:srgbClr val="595959"/>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400"/>
              <a:buFont typeface="Arial"/>
              <a:buNone/>
            </a:pPr>
            <a:r>
              <a:rPr lang="es-MX" sz="1800" b="0" i="0" u="none" strike="noStrike" cap="none" dirty="0">
                <a:solidFill>
                  <a:srgbClr val="595959"/>
                </a:solidFill>
                <a:latin typeface="Calibri"/>
                <a:ea typeface="Calibri"/>
                <a:cs typeface="Calibri"/>
                <a:sym typeface="Calibri"/>
              </a:rPr>
              <a:t>Actualmente, durante las actividades académicas, los estudiantes deben utilizar GitHub para gestionar sus proyectos, lo cual incluye clonar repositorios, crear </a:t>
            </a:r>
            <a:r>
              <a:rPr lang="es-MX" sz="1800" b="0" i="0" u="none" strike="noStrike" cap="none" dirty="0" err="1">
                <a:solidFill>
                  <a:srgbClr val="595959"/>
                </a:solidFill>
                <a:latin typeface="Calibri"/>
                <a:ea typeface="Calibri"/>
                <a:cs typeface="Calibri"/>
                <a:sym typeface="Calibri"/>
              </a:rPr>
              <a:t>branch</a:t>
            </a:r>
            <a:r>
              <a:rPr lang="es-MX" sz="1800" b="0" i="0" u="none" strike="noStrike" cap="none" dirty="0">
                <a:solidFill>
                  <a:srgbClr val="595959"/>
                </a:solidFill>
                <a:latin typeface="Calibri"/>
                <a:ea typeface="Calibri"/>
                <a:cs typeface="Calibri"/>
                <a:sym typeface="Calibri"/>
              </a:rPr>
              <a:t>, carpetas y archivos. Sin embargo, enfrentan dificultades significativas al no comprender las instrucciones proporcionadas, lo que les impide completar correctamente las tareas asignadas. Además, mencionan que la falta de claridad en las indicaciones genera confusión y errores frecuentes.</a:t>
            </a:r>
          </a:p>
          <a:p>
            <a:pPr marL="0" marR="0" lvl="0" indent="0" algn="just" rtl="0">
              <a:lnSpc>
                <a:spcPct val="100000"/>
              </a:lnSpc>
              <a:spcBef>
                <a:spcPts val="0"/>
              </a:spcBef>
              <a:spcAft>
                <a:spcPts val="0"/>
              </a:spcAft>
              <a:buClr>
                <a:srgbClr val="000000"/>
              </a:buClr>
              <a:buSzPts val="2400"/>
              <a:buFont typeface="Arial"/>
              <a:buNone/>
            </a:pPr>
            <a:endParaRPr lang="es-MX" sz="1800" b="0" i="0" u="none" strike="noStrike" cap="none" dirty="0">
              <a:solidFill>
                <a:srgbClr val="595959"/>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400"/>
              <a:buFont typeface="Arial"/>
              <a:buNone/>
            </a:pPr>
            <a:r>
              <a:rPr lang="es-MX" sz="1800" b="0" i="0" u="none" strike="noStrike" cap="none" dirty="0">
                <a:solidFill>
                  <a:srgbClr val="595959"/>
                </a:solidFill>
                <a:latin typeface="Calibri"/>
                <a:ea typeface="Calibri"/>
                <a:cs typeface="Calibri"/>
                <a:sym typeface="Calibri"/>
              </a:rPr>
              <a:t>A esta problemática se suma el hecho de que muchos alumnos carecen de experiencia técnica a través de plataformas digitales y presentan una limitada disposición para buscar ayuda, ya sea preguntando al profesor o interactuando con sus compañeros. Asimismo, los estudiantes carecen de dispositivos o máquinas que les ayuden a realizar su proyecto de manera eficiente.</a:t>
            </a:r>
          </a:p>
        </p:txBody>
      </p:sp>
      <p:pic>
        <p:nvPicPr>
          <p:cNvPr id="159" name="Google Shape;159;p5" descr="Resultado de imagen de ejemplos de diagrama de carriles"/>
          <p:cNvPicPr preferRelativeResize="0"/>
          <p:nvPr/>
        </p:nvPicPr>
        <p:blipFill rotWithShape="1">
          <a:blip r:embed="rId3">
            <a:alphaModFix/>
          </a:blip>
          <a:srcRect/>
          <a:stretch/>
        </p:blipFill>
        <p:spPr>
          <a:xfrm>
            <a:off x="2948314" y="3587495"/>
            <a:ext cx="3456800" cy="1861561"/>
          </a:xfrm>
          <a:prstGeom prst="rect">
            <a:avLst/>
          </a:prstGeom>
          <a:noFill/>
          <a:ln w="9525" cap="flat" cmpd="sng">
            <a:solidFill>
              <a:schemeClr val="accent1"/>
            </a:solidFill>
            <a:prstDash val="solid"/>
            <a:round/>
            <a:headEnd type="none" w="sm" len="sm"/>
            <a:tailEnd type="none" w="sm" len="sm"/>
          </a:ln>
        </p:spPr>
      </p:pic>
      <p:grpSp>
        <p:nvGrpSpPr>
          <p:cNvPr id="161" name="Google Shape;161;p5"/>
          <p:cNvGrpSpPr/>
          <p:nvPr/>
        </p:nvGrpSpPr>
        <p:grpSpPr>
          <a:xfrm>
            <a:off x="404270" y="3532031"/>
            <a:ext cx="1316256" cy="2050248"/>
            <a:chOff x="484985" y="1852"/>
            <a:chExt cx="2776448" cy="4726257"/>
          </a:xfrm>
        </p:grpSpPr>
        <p:sp>
          <p:nvSpPr>
            <p:cNvPr id="162" name="Google Shape;162;p5"/>
            <p:cNvSpPr/>
            <p:nvPr/>
          </p:nvSpPr>
          <p:spPr>
            <a:xfrm>
              <a:off x="1554983" y="4157651"/>
              <a:ext cx="142204" cy="135484"/>
            </a:xfrm>
            <a:custGeom>
              <a:avLst/>
              <a:gdLst/>
              <a:ahLst/>
              <a:cxnLst/>
              <a:rect l="l" t="t" r="r" b="b"/>
              <a:pathLst>
                <a:path w="120000" h="120000" extrusionOk="0">
                  <a:moveTo>
                    <a:pt x="0" y="0"/>
                  </a:moveTo>
                  <a:lnTo>
                    <a:pt x="60000" y="0"/>
                  </a:lnTo>
                  <a:lnTo>
                    <a:pt x="60000" y="120000"/>
                  </a:lnTo>
                  <a:lnTo>
                    <a:pt x="120000" y="120000"/>
                  </a:lnTo>
                </a:path>
              </a:pathLst>
            </a:custGeom>
            <a:noFill/>
            <a:ln w="25400" cap="flat" cmpd="sng">
              <a:solidFill>
                <a:srgbClr val="599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txBox="1"/>
            <p:nvPr/>
          </p:nvSpPr>
          <p:spPr>
            <a:xfrm>
              <a:off x="1621175" y="4220482"/>
              <a:ext cx="9820" cy="982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64" name="Google Shape;164;p5"/>
            <p:cNvSpPr/>
            <p:nvPr/>
          </p:nvSpPr>
          <p:spPr>
            <a:xfrm>
              <a:off x="2408208" y="3976446"/>
              <a:ext cx="142204" cy="91440"/>
            </a:xfrm>
            <a:custGeom>
              <a:avLst/>
              <a:gdLst/>
              <a:ahLst/>
              <a:cxnLst/>
              <a:rect l="l" t="t" r="r" b="b"/>
              <a:pathLst>
                <a:path w="120000" h="120000" extrusionOk="0">
                  <a:moveTo>
                    <a:pt x="0" y="60000"/>
                  </a:moveTo>
                  <a:lnTo>
                    <a:pt x="120000" y="60000"/>
                  </a:lnTo>
                </a:path>
              </a:pathLst>
            </a:custGeom>
            <a:noFill/>
            <a:ln w="254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txBox="1"/>
            <p:nvPr/>
          </p:nvSpPr>
          <p:spPr>
            <a:xfrm>
              <a:off x="2475755" y="4018611"/>
              <a:ext cx="7110" cy="711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66" name="Google Shape;166;p5"/>
            <p:cNvSpPr/>
            <p:nvPr/>
          </p:nvSpPr>
          <p:spPr>
            <a:xfrm>
              <a:off x="1554983" y="4022166"/>
              <a:ext cx="142204" cy="135484"/>
            </a:xfrm>
            <a:custGeom>
              <a:avLst/>
              <a:gdLst/>
              <a:ahLst/>
              <a:cxnLst/>
              <a:rect l="l" t="t" r="r" b="b"/>
              <a:pathLst>
                <a:path w="120000" h="120000" extrusionOk="0">
                  <a:moveTo>
                    <a:pt x="0" y="120000"/>
                  </a:moveTo>
                  <a:lnTo>
                    <a:pt x="60000" y="120000"/>
                  </a:lnTo>
                  <a:lnTo>
                    <a:pt x="60000" y="0"/>
                  </a:lnTo>
                  <a:lnTo>
                    <a:pt x="120000" y="0"/>
                  </a:lnTo>
                </a:path>
              </a:pathLst>
            </a:custGeom>
            <a:noFill/>
            <a:ln w="25400" cap="flat" cmpd="sng">
              <a:solidFill>
                <a:srgbClr val="599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txBox="1"/>
            <p:nvPr/>
          </p:nvSpPr>
          <p:spPr>
            <a:xfrm>
              <a:off x="1621175" y="4084998"/>
              <a:ext cx="9820" cy="982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68" name="Google Shape;168;p5"/>
            <p:cNvSpPr/>
            <p:nvPr/>
          </p:nvSpPr>
          <p:spPr>
            <a:xfrm>
              <a:off x="701758" y="4111931"/>
              <a:ext cx="142204" cy="91440"/>
            </a:xfrm>
            <a:custGeom>
              <a:avLst/>
              <a:gdLst/>
              <a:ahLst/>
              <a:cxnLst/>
              <a:rect l="l" t="t" r="r" b="b"/>
              <a:pathLst>
                <a:path w="120000" h="120000" extrusionOk="0">
                  <a:moveTo>
                    <a:pt x="0" y="60000"/>
                  </a:moveTo>
                  <a:lnTo>
                    <a:pt x="120000" y="60000"/>
                  </a:lnTo>
                </a:path>
              </a:pathLst>
            </a:custGeom>
            <a:noFill/>
            <a:ln w="254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5"/>
            <p:cNvSpPr txBox="1"/>
            <p:nvPr/>
          </p:nvSpPr>
          <p:spPr>
            <a:xfrm>
              <a:off x="769305" y="4154095"/>
              <a:ext cx="7110" cy="711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70" name="Google Shape;170;p5"/>
            <p:cNvSpPr/>
            <p:nvPr/>
          </p:nvSpPr>
          <p:spPr>
            <a:xfrm>
              <a:off x="2408208" y="2962538"/>
              <a:ext cx="142204" cy="270968"/>
            </a:xfrm>
            <a:custGeom>
              <a:avLst/>
              <a:gdLst/>
              <a:ahLst/>
              <a:cxnLst/>
              <a:rect l="l" t="t" r="r" b="b"/>
              <a:pathLst>
                <a:path w="120000" h="120000" extrusionOk="0">
                  <a:moveTo>
                    <a:pt x="0" y="0"/>
                  </a:moveTo>
                  <a:lnTo>
                    <a:pt x="60000" y="0"/>
                  </a:lnTo>
                  <a:lnTo>
                    <a:pt x="60000" y="120000"/>
                  </a:lnTo>
                  <a:lnTo>
                    <a:pt x="120000" y="120000"/>
                  </a:lnTo>
                </a:path>
              </a:pathLst>
            </a:custGeom>
            <a:noFill/>
            <a:ln w="254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5"/>
            <p:cNvSpPr txBox="1"/>
            <p:nvPr/>
          </p:nvSpPr>
          <p:spPr>
            <a:xfrm>
              <a:off x="2471660" y="3090372"/>
              <a:ext cx="15300" cy="1530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72" name="Google Shape;172;p5"/>
            <p:cNvSpPr/>
            <p:nvPr/>
          </p:nvSpPr>
          <p:spPr>
            <a:xfrm>
              <a:off x="2408208" y="2916818"/>
              <a:ext cx="142204" cy="91440"/>
            </a:xfrm>
            <a:custGeom>
              <a:avLst/>
              <a:gdLst/>
              <a:ahLst/>
              <a:cxnLst/>
              <a:rect l="l" t="t" r="r" b="b"/>
              <a:pathLst>
                <a:path w="120000" h="120000" extrusionOk="0">
                  <a:moveTo>
                    <a:pt x="0" y="60000"/>
                  </a:moveTo>
                  <a:lnTo>
                    <a:pt x="120000" y="60000"/>
                  </a:lnTo>
                </a:path>
              </a:pathLst>
            </a:custGeom>
            <a:noFill/>
            <a:ln w="254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txBox="1"/>
            <p:nvPr/>
          </p:nvSpPr>
          <p:spPr>
            <a:xfrm>
              <a:off x="2475755" y="2958983"/>
              <a:ext cx="7110" cy="711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74" name="Google Shape;174;p5"/>
            <p:cNvSpPr/>
            <p:nvPr/>
          </p:nvSpPr>
          <p:spPr>
            <a:xfrm>
              <a:off x="2408208" y="2691570"/>
              <a:ext cx="142204" cy="270968"/>
            </a:xfrm>
            <a:custGeom>
              <a:avLst/>
              <a:gdLst/>
              <a:ahLst/>
              <a:cxnLst/>
              <a:rect l="l" t="t" r="r" b="b"/>
              <a:pathLst>
                <a:path w="120000" h="120000" extrusionOk="0">
                  <a:moveTo>
                    <a:pt x="0" y="120000"/>
                  </a:moveTo>
                  <a:lnTo>
                    <a:pt x="60000" y="120000"/>
                  </a:lnTo>
                  <a:lnTo>
                    <a:pt x="60000" y="0"/>
                  </a:lnTo>
                  <a:lnTo>
                    <a:pt x="120000" y="0"/>
                  </a:lnTo>
                </a:path>
              </a:pathLst>
            </a:custGeom>
            <a:noFill/>
            <a:ln w="254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txBox="1"/>
            <p:nvPr/>
          </p:nvSpPr>
          <p:spPr>
            <a:xfrm>
              <a:off x="2471660" y="2819403"/>
              <a:ext cx="15300" cy="1530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76" name="Google Shape;176;p5"/>
            <p:cNvSpPr/>
            <p:nvPr/>
          </p:nvSpPr>
          <p:spPr>
            <a:xfrm>
              <a:off x="1554983" y="2916818"/>
              <a:ext cx="142204" cy="91440"/>
            </a:xfrm>
            <a:custGeom>
              <a:avLst/>
              <a:gdLst/>
              <a:ahLst/>
              <a:cxnLst/>
              <a:rect l="l" t="t" r="r" b="b"/>
              <a:pathLst>
                <a:path w="120000" h="120000" extrusionOk="0">
                  <a:moveTo>
                    <a:pt x="0" y="60000"/>
                  </a:moveTo>
                  <a:lnTo>
                    <a:pt x="120000" y="60000"/>
                  </a:lnTo>
                </a:path>
              </a:pathLst>
            </a:custGeom>
            <a:noFill/>
            <a:ln w="25400" cap="flat" cmpd="sng">
              <a:solidFill>
                <a:srgbClr val="599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txBox="1"/>
            <p:nvPr/>
          </p:nvSpPr>
          <p:spPr>
            <a:xfrm>
              <a:off x="1622530" y="2958983"/>
              <a:ext cx="7110" cy="711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78" name="Google Shape;178;p5"/>
            <p:cNvSpPr/>
            <p:nvPr/>
          </p:nvSpPr>
          <p:spPr>
            <a:xfrm>
              <a:off x="701758" y="2916818"/>
              <a:ext cx="142204" cy="91440"/>
            </a:xfrm>
            <a:custGeom>
              <a:avLst/>
              <a:gdLst/>
              <a:ahLst/>
              <a:cxnLst/>
              <a:rect l="l" t="t" r="r" b="b"/>
              <a:pathLst>
                <a:path w="120000" h="120000" extrusionOk="0">
                  <a:moveTo>
                    <a:pt x="0" y="60000"/>
                  </a:moveTo>
                  <a:lnTo>
                    <a:pt x="120000" y="60000"/>
                  </a:lnTo>
                </a:path>
              </a:pathLst>
            </a:custGeom>
            <a:noFill/>
            <a:ln w="254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txBox="1"/>
            <p:nvPr/>
          </p:nvSpPr>
          <p:spPr>
            <a:xfrm>
              <a:off x="769305" y="2958983"/>
              <a:ext cx="7110" cy="711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80" name="Google Shape;180;p5"/>
            <p:cNvSpPr/>
            <p:nvPr/>
          </p:nvSpPr>
          <p:spPr>
            <a:xfrm>
              <a:off x="2408208" y="1857189"/>
              <a:ext cx="142204" cy="91440"/>
            </a:xfrm>
            <a:custGeom>
              <a:avLst/>
              <a:gdLst/>
              <a:ahLst/>
              <a:cxnLst/>
              <a:rect l="l" t="t" r="r" b="b"/>
              <a:pathLst>
                <a:path w="120000" h="120000" extrusionOk="0">
                  <a:moveTo>
                    <a:pt x="0" y="60000"/>
                  </a:moveTo>
                  <a:lnTo>
                    <a:pt x="120000" y="60000"/>
                  </a:lnTo>
                </a:path>
              </a:pathLst>
            </a:custGeom>
            <a:noFill/>
            <a:ln w="254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txBox="1"/>
            <p:nvPr/>
          </p:nvSpPr>
          <p:spPr>
            <a:xfrm>
              <a:off x="2475755" y="1899354"/>
              <a:ext cx="7110" cy="711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82" name="Google Shape;182;p5"/>
            <p:cNvSpPr/>
            <p:nvPr/>
          </p:nvSpPr>
          <p:spPr>
            <a:xfrm>
              <a:off x="1554983" y="1767425"/>
              <a:ext cx="142204" cy="135484"/>
            </a:xfrm>
            <a:custGeom>
              <a:avLst/>
              <a:gdLst/>
              <a:ahLst/>
              <a:cxnLst/>
              <a:rect l="l" t="t" r="r" b="b"/>
              <a:pathLst>
                <a:path w="120000" h="120000" extrusionOk="0">
                  <a:moveTo>
                    <a:pt x="0" y="0"/>
                  </a:moveTo>
                  <a:lnTo>
                    <a:pt x="60000" y="0"/>
                  </a:lnTo>
                  <a:lnTo>
                    <a:pt x="60000" y="120000"/>
                  </a:lnTo>
                  <a:lnTo>
                    <a:pt x="120000" y="120000"/>
                  </a:lnTo>
                </a:path>
              </a:pathLst>
            </a:custGeom>
            <a:noFill/>
            <a:ln w="25400" cap="flat" cmpd="sng">
              <a:solidFill>
                <a:srgbClr val="599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txBox="1"/>
            <p:nvPr/>
          </p:nvSpPr>
          <p:spPr>
            <a:xfrm>
              <a:off x="1621175" y="1830257"/>
              <a:ext cx="9820" cy="982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84" name="Google Shape;184;p5"/>
            <p:cNvSpPr/>
            <p:nvPr/>
          </p:nvSpPr>
          <p:spPr>
            <a:xfrm>
              <a:off x="2408208" y="1586221"/>
              <a:ext cx="142204" cy="91440"/>
            </a:xfrm>
            <a:custGeom>
              <a:avLst/>
              <a:gdLst/>
              <a:ahLst/>
              <a:cxnLst/>
              <a:rect l="l" t="t" r="r" b="b"/>
              <a:pathLst>
                <a:path w="120000" h="120000" extrusionOk="0">
                  <a:moveTo>
                    <a:pt x="0" y="60000"/>
                  </a:moveTo>
                  <a:lnTo>
                    <a:pt x="120000" y="60000"/>
                  </a:lnTo>
                </a:path>
              </a:pathLst>
            </a:custGeom>
            <a:noFill/>
            <a:ln w="254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txBox="1"/>
            <p:nvPr/>
          </p:nvSpPr>
          <p:spPr>
            <a:xfrm>
              <a:off x="2475755" y="1628386"/>
              <a:ext cx="7110" cy="711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86" name="Google Shape;186;p5"/>
            <p:cNvSpPr/>
            <p:nvPr/>
          </p:nvSpPr>
          <p:spPr>
            <a:xfrm>
              <a:off x="1554983" y="1631941"/>
              <a:ext cx="142204" cy="135484"/>
            </a:xfrm>
            <a:custGeom>
              <a:avLst/>
              <a:gdLst/>
              <a:ahLst/>
              <a:cxnLst/>
              <a:rect l="l" t="t" r="r" b="b"/>
              <a:pathLst>
                <a:path w="120000" h="120000" extrusionOk="0">
                  <a:moveTo>
                    <a:pt x="0" y="120000"/>
                  </a:moveTo>
                  <a:lnTo>
                    <a:pt x="60000" y="120000"/>
                  </a:lnTo>
                  <a:lnTo>
                    <a:pt x="60000" y="0"/>
                  </a:lnTo>
                  <a:lnTo>
                    <a:pt x="120000" y="0"/>
                  </a:lnTo>
                </a:path>
              </a:pathLst>
            </a:custGeom>
            <a:noFill/>
            <a:ln w="25400" cap="flat" cmpd="sng">
              <a:solidFill>
                <a:srgbClr val="599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txBox="1"/>
            <p:nvPr/>
          </p:nvSpPr>
          <p:spPr>
            <a:xfrm>
              <a:off x="1621175" y="1694773"/>
              <a:ext cx="9820" cy="982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88" name="Google Shape;188;p5"/>
            <p:cNvSpPr/>
            <p:nvPr/>
          </p:nvSpPr>
          <p:spPr>
            <a:xfrm>
              <a:off x="701758" y="1721705"/>
              <a:ext cx="142204" cy="91440"/>
            </a:xfrm>
            <a:custGeom>
              <a:avLst/>
              <a:gdLst/>
              <a:ahLst/>
              <a:cxnLst/>
              <a:rect l="l" t="t" r="r" b="b"/>
              <a:pathLst>
                <a:path w="120000" h="120000" extrusionOk="0">
                  <a:moveTo>
                    <a:pt x="0" y="60000"/>
                  </a:moveTo>
                  <a:lnTo>
                    <a:pt x="120000" y="60000"/>
                  </a:lnTo>
                </a:path>
              </a:pathLst>
            </a:custGeom>
            <a:noFill/>
            <a:ln w="254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txBox="1"/>
            <p:nvPr/>
          </p:nvSpPr>
          <p:spPr>
            <a:xfrm>
              <a:off x="769305" y="1763870"/>
              <a:ext cx="7110" cy="711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90" name="Google Shape;190;p5"/>
            <p:cNvSpPr/>
            <p:nvPr/>
          </p:nvSpPr>
          <p:spPr>
            <a:xfrm>
              <a:off x="2408208" y="729819"/>
              <a:ext cx="142204" cy="91440"/>
            </a:xfrm>
            <a:custGeom>
              <a:avLst/>
              <a:gdLst/>
              <a:ahLst/>
              <a:cxnLst/>
              <a:rect l="l" t="t" r="r" b="b"/>
              <a:pathLst>
                <a:path w="120000" h="120000" extrusionOk="0">
                  <a:moveTo>
                    <a:pt x="0" y="60000"/>
                  </a:moveTo>
                  <a:lnTo>
                    <a:pt x="120000" y="60000"/>
                  </a:lnTo>
                </a:path>
              </a:pathLst>
            </a:custGeom>
            <a:noFill/>
            <a:ln w="254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txBox="1"/>
            <p:nvPr/>
          </p:nvSpPr>
          <p:spPr>
            <a:xfrm>
              <a:off x="2475755" y="771984"/>
              <a:ext cx="7110" cy="711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92" name="Google Shape;192;p5"/>
            <p:cNvSpPr/>
            <p:nvPr/>
          </p:nvSpPr>
          <p:spPr>
            <a:xfrm>
              <a:off x="1554983" y="572312"/>
              <a:ext cx="142204" cy="203226"/>
            </a:xfrm>
            <a:custGeom>
              <a:avLst/>
              <a:gdLst/>
              <a:ahLst/>
              <a:cxnLst/>
              <a:rect l="l" t="t" r="r" b="b"/>
              <a:pathLst>
                <a:path w="120000" h="120000" extrusionOk="0">
                  <a:moveTo>
                    <a:pt x="0" y="0"/>
                  </a:moveTo>
                  <a:lnTo>
                    <a:pt x="60000" y="0"/>
                  </a:lnTo>
                  <a:lnTo>
                    <a:pt x="60000" y="120000"/>
                  </a:lnTo>
                  <a:lnTo>
                    <a:pt x="120000" y="120000"/>
                  </a:lnTo>
                </a:path>
              </a:pathLst>
            </a:custGeom>
            <a:noFill/>
            <a:ln w="25400" cap="flat" cmpd="sng">
              <a:solidFill>
                <a:srgbClr val="599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txBox="1"/>
            <p:nvPr/>
          </p:nvSpPr>
          <p:spPr>
            <a:xfrm>
              <a:off x="1619884" y="667725"/>
              <a:ext cx="12401" cy="1240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94" name="Google Shape;194;p5"/>
            <p:cNvSpPr/>
            <p:nvPr/>
          </p:nvSpPr>
          <p:spPr>
            <a:xfrm>
              <a:off x="2408208" y="369086"/>
              <a:ext cx="142204" cy="135484"/>
            </a:xfrm>
            <a:custGeom>
              <a:avLst/>
              <a:gdLst/>
              <a:ahLst/>
              <a:cxnLst/>
              <a:rect l="l" t="t" r="r" b="b"/>
              <a:pathLst>
                <a:path w="120000" h="120000" extrusionOk="0">
                  <a:moveTo>
                    <a:pt x="0" y="0"/>
                  </a:moveTo>
                  <a:lnTo>
                    <a:pt x="60000" y="0"/>
                  </a:lnTo>
                  <a:lnTo>
                    <a:pt x="60000" y="120000"/>
                  </a:lnTo>
                  <a:lnTo>
                    <a:pt x="120000" y="120000"/>
                  </a:lnTo>
                </a:path>
              </a:pathLst>
            </a:custGeom>
            <a:noFill/>
            <a:ln w="254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txBox="1"/>
            <p:nvPr/>
          </p:nvSpPr>
          <p:spPr>
            <a:xfrm>
              <a:off x="2474400" y="431918"/>
              <a:ext cx="9820" cy="982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96" name="Google Shape;196;p5"/>
            <p:cNvSpPr/>
            <p:nvPr/>
          </p:nvSpPr>
          <p:spPr>
            <a:xfrm>
              <a:off x="2408208" y="233602"/>
              <a:ext cx="142204" cy="135484"/>
            </a:xfrm>
            <a:custGeom>
              <a:avLst/>
              <a:gdLst/>
              <a:ahLst/>
              <a:cxnLst/>
              <a:rect l="l" t="t" r="r" b="b"/>
              <a:pathLst>
                <a:path w="120000" h="120000" extrusionOk="0">
                  <a:moveTo>
                    <a:pt x="0" y="120000"/>
                  </a:moveTo>
                  <a:lnTo>
                    <a:pt x="60000" y="120000"/>
                  </a:lnTo>
                  <a:lnTo>
                    <a:pt x="60000" y="0"/>
                  </a:lnTo>
                  <a:lnTo>
                    <a:pt x="120000" y="0"/>
                  </a:lnTo>
                </a:path>
              </a:pathLst>
            </a:custGeom>
            <a:noFill/>
            <a:ln w="254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txBox="1"/>
            <p:nvPr/>
          </p:nvSpPr>
          <p:spPr>
            <a:xfrm>
              <a:off x="2474400" y="296434"/>
              <a:ext cx="9820" cy="982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98" name="Google Shape;198;p5"/>
            <p:cNvSpPr/>
            <p:nvPr/>
          </p:nvSpPr>
          <p:spPr>
            <a:xfrm>
              <a:off x="1554983" y="369086"/>
              <a:ext cx="142204" cy="203226"/>
            </a:xfrm>
            <a:custGeom>
              <a:avLst/>
              <a:gdLst/>
              <a:ahLst/>
              <a:cxnLst/>
              <a:rect l="l" t="t" r="r" b="b"/>
              <a:pathLst>
                <a:path w="120000" h="120000" extrusionOk="0">
                  <a:moveTo>
                    <a:pt x="0" y="120000"/>
                  </a:moveTo>
                  <a:lnTo>
                    <a:pt x="60000" y="120000"/>
                  </a:lnTo>
                  <a:lnTo>
                    <a:pt x="60000" y="0"/>
                  </a:lnTo>
                  <a:lnTo>
                    <a:pt x="120000" y="0"/>
                  </a:lnTo>
                </a:path>
              </a:pathLst>
            </a:custGeom>
            <a:noFill/>
            <a:ln w="25400" cap="flat" cmpd="sng">
              <a:solidFill>
                <a:srgbClr val="599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txBox="1"/>
            <p:nvPr/>
          </p:nvSpPr>
          <p:spPr>
            <a:xfrm>
              <a:off x="1619884" y="464498"/>
              <a:ext cx="12401" cy="1240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00" name="Google Shape;200;p5"/>
            <p:cNvSpPr/>
            <p:nvPr/>
          </p:nvSpPr>
          <p:spPr>
            <a:xfrm>
              <a:off x="701758" y="526592"/>
              <a:ext cx="142204" cy="91440"/>
            </a:xfrm>
            <a:custGeom>
              <a:avLst/>
              <a:gdLst/>
              <a:ahLst/>
              <a:cxnLst/>
              <a:rect l="l" t="t" r="r" b="b"/>
              <a:pathLst>
                <a:path w="120000" h="120000" extrusionOk="0">
                  <a:moveTo>
                    <a:pt x="0" y="60000"/>
                  </a:moveTo>
                  <a:lnTo>
                    <a:pt x="120000" y="60000"/>
                  </a:lnTo>
                </a:path>
              </a:pathLst>
            </a:custGeom>
            <a:noFill/>
            <a:ln w="254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txBox="1"/>
            <p:nvPr/>
          </p:nvSpPr>
          <p:spPr>
            <a:xfrm>
              <a:off x="769305" y="568757"/>
              <a:ext cx="7110" cy="711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02" name="Google Shape;202;p5"/>
            <p:cNvSpPr/>
            <p:nvPr/>
          </p:nvSpPr>
          <p:spPr>
            <a:xfrm rot="-5400000">
              <a:off x="22912" y="463925"/>
              <a:ext cx="1140919" cy="216774"/>
            </a:xfrm>
            <a:prstGeom prst="rect">
              <a:avLst/>
            </a:prstGeom>
            <a:solidFill>
              <a:schemeClr val="accent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5"/>
            <p:cNvSpPr txBox="1"/>
            <p:nvPr/>
          </p:nvSpPr>
          <p:spPr>
            <a:xfrm rot="-5400000">
              <a:off x="22912" y="463925"/>
              <a:ext cx="1140919" cy="216774"/>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sp>
          <p:nvSpPr>
            <p:cNvPr id="204" name="Google Shape;204;p5"/>
            <p:cNvSpPr/>
            <p:nvPr/>
          </p:nvSpPr>
          <p:spPr>
            <a:xfrm>
              <a:off x="843963" y="463925"/>
              <a:ext cx="711020" cy="216774"/>
            </a:xfrm>
            <a:prstGeom prst="rect">
              <a:avLst/>
            </a:prstGeom>
            <a:solidFill>
              <a:schemeClr val="accent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5"/>
            <p:cNvSpPr txBox="1"/>
            <p:nvPr/>
          </p:nvSpPr>
          <p:spPr>
            <a:xfrm>
              <a:off x="843963" y="463925"/>
              <a:ext cx="711020" cy="216774"/>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sp>
          <p:nvSpPr>
            <p:cNvPr id="206" name="Google Shape;206;p5"/>
            <p:cNvSpPr/>
            <p:nvPr/>
          </p:nvSpPr>
          <p:spPr>
            <a:xfrm>
              <a:off x="1697188" y="260699"/>
              <a:ext cx="711020" cy="216774"/>
            </a:xfrm>
            <a:prstGeom prst="rect">
              <a:avLst/>
            </a:prstGeom>
            <a:solidFill>
              <a:srgbClr val="599BD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5"/>
            <p:cNvSpPr txBox="1"/>
            <p:nvPr/>
          </p:nvSpPr>
          <p:spPr>
            <a:xfrm>
              <a:off x="1697188" y="260699"/>
              <a:ext cx="711020" cy="216774"/>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sp>
          <p:nvSpPr>
            <p:cNvPr id="208" name="Google Shape;208;p5"/>
            <p:cNvSpPr/>
            <p:nvPr/>
          </p:nvSpPr>
          <p:spPr>
            <a:xfrm>
              <a:off x="2550412" y="125215"/>
              <a:ext cx="711020" cy="216774"/>
            </a:xfrm>
            <a:prstGeom prst="rect">
              <a:avLst/>
            </a:prstGeom>
            <a:solidFill>
              <a:schemeClr val="accent6"/>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txBox="1"/>
            <p:nvPr/>
          </p:nvSpPr>
          <p:spPr>
            <a:xfrm>
              <a:off x="2550412" y="125215"/>
              <a:ext cx="711020" cy="216774"/>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sp>
          <p:nvSpPr>
            <p:cNvPr id="210" name="Google Shape;210;p5"/>
            <p:cNvSpPr/>
            <p:nvPr/>
          </p:nvSpPr>
          <p:spPr>
            <a:xfrm>
              <a:off x="2550412" y="396183"/>
              <a:ext cx="711020" cy="216774"/>
            </a:xfrm>
            <a:prstGeom prst="rect">
              <a:avLst/>
            </a:prstGeom>
            <a:solidFill>
              <a:schemeClr val="accent6"/>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5"/>
            <p:cNvSpPr txBox="1"/>
            <p:nvPr/>
          </p:nvSpPr>
          <p:spPr>
            <a:xfrm>
              <a:off x="2550412" y="396183"/>
              <a:ext cx="711020" cy="216774"/>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sp>
          <p:nvSpPr>
            <p:cNvPr id="212" name="Google Shape;212;p5"/>
            <p:cNvSpPr/>
            <p:nvPr/>
          </p:nvSpPr>
          <p:spPr>
            <a:xfrm>
              <a:off x="1697188" y="667151"/>
              <a:ext cx="711020" cy="216774"/>
            </a:xfrm>
            <a:prstGeom prst="rect">
              <a:avLst/>
            </a:prstGeom>
            <a:solidFill>
              <a:srgbClr val="599BD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txBox="1"/>
            <p:nvPr/>
          </p:nvSpPr>
          <p:spPr>
            <a:xfrm>
              <a:off x="1697188" y="667151"/>
              <a:ext cx="711020" cy="216774"/>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sp>
          <p:nvSpPr>
            <p:cNvPr id="214" name="Google Shape;214;p5"/>
            <p:cNvSpPr/>
            <p:nvPr/>
          </p:nvSpPr>
          <p:spPr>
            <a:xfrm>
              <a:off x="2550412" y="667151"/>
              <a:ext cx="711020" cy="216774"/>
            </a:xfrm>
            <a:prstGeom prst="rect">
              <a:avLst/>
            </a:prstGeom>
            <a:solidFill>
              <a:schemeClr val="accent6"/>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txBox="1"/>
            <p:nvPr/>
          </p:nvSpPr>
          <p:spPr>
            <a:xfrm>
              <a:off x="2550412" y="667151"/>
              <a:ext cx="711020" cy="216774"/>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sp>
          <p:nvSpPr>
            <p:cNvPr id="216" name="Google Shape;216;p5"/>
            <p:cNvSpPr/>
            <p:nvPr/>
          </p:nvSpPr>
          <p:spPr>
            <a:xfrm rot="-5400000">
              <a:off x="22912" y="1659038"/>
              <a:ext cx="1140919" cy="216774"/>
            </a:xfrm>
            <a:prstGeom prst="rect">
              <a:avLst/>
            </a:prstGeom>
            <a:solidFill>
              <a:schemeClr val="accent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txBox="1"/>
            <p:nvPr/>
          </p:nvSpPr>
          <p:spPr>
            <a:xfrm rot="-5400000">
              <a:off x="22912" y="1659038"/>
              <a:ext cx="1140919" cy="216774"/>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sp>
          <p:nvSpPr>
            <p:cNvPr id="218" name="Google Shape;218;p5"/>
            <p:cNvSpPr/>
            <p:nvPr/>
          </p:nvSpPr>
          <p:spPr>
            <a:xfrm>
              <a:off x="843963" y="1659038"/>
              <a:ext cx="711020" cy="216774"/>
            </a:xfrm>
            <a:prstGeom prst="rect">
              <a:avLst/>
            </a:prstGeom>
            <a:solidFill>
              <a:schemeClr val="accent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txBox="1"/>
            <p:nvPr/>
          </p:nvSpPr>
          <p:spPr>
            <a:xfrm>
              <a:off x="843963" y="1659038"/>
              <a:ext cx="711020" cy="216774"/>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sp>
          <p:nvSpPr>
            <p:cNvPr id="220" name="Google Shape;220;p5"/>
            <p:cNvSpPr/>
            <p:nvPr/>
          </p:nvSpPr>
          <p:spPr>
            <a:xfrm>
              <a:off x="1697188" y="1523554"/>
              <a:ext cx="711020" cy="216774"/>
            </a:xfrm>
            <a:prstGeom prst="rect">
              <a:avLst/>
            </a:prstGeom>
            <a:solidFill>
              <a:srgbClr val="599BD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txBox="1"/>
            <p:nvPr/>
          </p:nvSpPr>
          <p:spPr>
            <a:xfrm>
              <a:off x="1697188" y="1523554"/>
              <a:ext cx="711020" cy="216774"/>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sp>
          <p:nvSpPr>
            <p:cNvPr id="222" name="Google Shape;222;p5"/>
            <p:cNvSpPr/>
            <p:nvPr/>
          </p:nvSpPr>
          <p:spPr>
            <a:xfrm>
              <a:off x="2550412" y="1523554"/>
              <a:ext cx="711020" cy="216774"/>
            </a:xfrm>
            <a:prstGeom prst="rect">
              <a:avLst/>
            </a:prstGeom>
            <a:solidFill>
              <a:schemeClr val="accent6"/>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txBox="1"/>
            <p:nvPr/>
          </p:nvSpPr>
          <p:spPr>
            <a:xfrm>
              <a:off x="2550412" y="1523554"/>
              <a:ext cx="711020" cy="216774"/>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sp>
          <p:nvSpPr>
            <p:cNvPr id="224" name="Google Shape;224;p5"/>
            <p:cNvSpPr/>
            <p:nvPr/>
          </p:nvSpPr>
          <p:spPr>
            <a:xfrm>
              <a:off x="1697188" y="1794522"/>
              <a:ext cx="711020" cy="216774"/>
            </a:xfrm>
            <a:prstGeom prst="rect">
              <a:avLst/>
            </a:prstGeom>
            <a:solidFill>
              <a:srgbClr val="599BD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txBox="1"/>
            <p:nvPr/>
          </p:nvSpPr>
          <p:spPr>
            <a:xfrm>
              <a:off x="1697188" y="1794522"/>
              <a:ext cx="711020" cy="216774"/>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sp>
          <p:nvSpPr>
            <p:cNvPr id="226" name="Google Shape;226;p5"/>
            <p:cNvSpPr/>
            <p:nvPr/>
          </p:nvSpPr>
          <p:spPr>
            <a:xfrm>
              <a:off x="2550412" y="1794522"/>
              <a:ext cx="711020" cy="216774"/>
            </a:xfrm>
            <a:prstGeom prst="rect">
              <a:avLst/>
            </a:prstGeom>
            <a:solidFill>
              <a:schemeClr val="accent6"/>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txBox="1"/>
            <p:nvPr/>
          </p:nvSpPr>
          <p:spPr>
            <a:xfrm>
              <a:off x="2550412" y="1794522"/>
              <a:ext cx="711020" cy="216774"/>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sp>
          <p:nvSpPr>
            <p:cNvPr id="228" name="Google Shape;228;p5"/>
            <p:cNvSpPr/>
            <p:nvPr/>
          </p:nvSpPr>
          <p:spPr>
            <a:xfrm rot="-5400000">
              <a:off x="22912" y="2854151"/>
              <a:ext cx="1140919" cy="216774"/>
            </a:xfrm>
            <a:prstGeom prst="rect">
              <a:avLst/>
            </a:prstGeom>
            <a:solidFill>
              <a:schemeClr val="accent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txBox="1"/>
            <p:nvPr/>
          </p:nvSpPr>
          <p:spPr>
            <a:xfrm rot="-5400000">
              <a:off x="22912" y="2854151"/>
              <a:ext cx="1140919" cy="216774"/>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sp>
          <p:nvSpPr>
            <p:cNvPr id="230" name="Google Shape;230;p5"/>
            <p:cNvSpPr/>
            <p:nvPr/>
          </p:nvSpPr>
          <p:spPr>
            <a:xfrm>
              <a:off x="843963" y="2854151"/>
              <a:ext cx="711020" cy="216774"/>
            </a:xfrm>
            <a:prstGeom prst="rect">
              <a:avLst/>
            </a:prstGeom>
            <a:solidFill>
              <a:schemeClr val="accent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txBox="1"/>
            <p:nvPr/>
          </p:nvSpPr>
          <p:spPr>
            <a:xfrm>
              <a:off x="843963" y="2854151"/>
              <a:ext cx="711020" cy="216774"/>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sp>
          <p:nvSpPr>
            <p:cNvPr id="232" name="Google Shape;232;p5"/>
            <p:cNvSpPr/>
            <p:nvPr/>
          </p:nvSpPr>
          <p:spPr>
            <a:xfrm>
              <a:off x="1697188" y="2854151"/>
              <a:ext cx="711020" cy="216774"/>
            </a:xfrm>
            <a:prstGeom prst="rect">
              <a:avLst/>
            </a:prstGeom>
            <a:solidFill>
              <a:srgbClr val="599BD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txBox="1"/>
            <p:nvPr/>
          </p:nvSpPr>
          <p:spPr>
            <a:xfrm>
              <a:off x="1697188" y="2854151"/>
              <a:ext cx="711020" cy="216774"/>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sp>
          <p:nvSpPr>
            <p:cNvPr id="234" name="Google Shape;234;p5"/>
            <p:cNvSpPr/>
            <p:nvPr/>
          </p:nvSpPr>
          <p:spPr>
            <a:xfrm>
              <a:off x="2550412" y="2583182"/>
              <a:ext cx="711020" cy="216774"/>
            </a:xfrm>
            <a:prstGeom prst="rect">
              <a:avLst/>
            </a:prstGeom>
            <a:solidFill>
              <a:schemeClr val="accent6"/>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txBox="1"/>
            <p:nvPr/>
          </p:nvSpPr>
          <p:spPr>
            <a:xfrm>
              <a:off x="2550412" y="2583182"/>
              <a:ext cx="711020" cy="216774"/>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sp>
          <p:nvSpPr>
            <p:cNvPr id="236" name="Google Shape;236;p5"/>
            <p:cNvSpPr/>
            <p:nvPr/>
          </p:nvSpPr>
          <p:spPr>
            <a:xfrm>
              <a:off x="2550412" y="2854151"/>
              <a:ext cx="711020" cy="216774"/>
            </a:xfrm>
            <a:prstGeom prst="rect">
              <a:avLst/>
            </a:prstGeom>
            <a:solidFill>
              <a:schemeClr val="accent6"/>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txBox="1"/>
            <p:nvPr/>
          </p:nvSpPr>
          <p:spPr>
            <a:xfrm>
              <a:off x="2550412" y="2854151"/>
              <a:ext cx="711020" cy="216774"/>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sp>
          <p:nvSpPr>
            <p:cNvPr id="238" name="Google Shape;238;p5"/>
            <p:cNvSpPr/>
            <p:nvPr/>
          </p:nvSpPr>
          <p:spPr>
            <a:xfrm>
              <a:off x="2550412" y="3125119"/>
              <a:ext cx="711020" cy="216774"/>
            </a:xfrm>
            <a:prstGeom prst="rect">
              <a:avLst/>
            </a:prstGeom>
            <a:solidFill>
              <a:schemeClr val="accent6"/>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txBox="1"/>
            <p:nvPr/>
          </p:nvSpPr>
          <p:spPr>
            <a:xfrm>
              <a:off x="2550412" y="3125119"/>
              <a:ext cx="711020" cy="216774"/>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sp>
          <p:nvSpPr>
            <p:cNvPr id="240" name="Google Shape;240;p5"/>
            <p:cNvSpPr/>
            <p:nvPr/>
          </p:nvSpPr>
          <p:spPr>
            <a:xfrm rot="-5400000">
              <a:off x="22912" y="4049263"/>
              <a:ext cx="1140919" cy="216774"/>
            </a:xfrm>
            <a:prstGeom prst="rect">
              <a:avLst/>
            </a:prstGeom>
            <a:solidFill>
              <a:schemeClr val="accent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txBox="1"/>
            <p:nvPr/>
          </p:nvSpPr>
          <p:spPr>
            <a:xfrm rot="-5400000">
              <a:off x="22912" y="4049263"/>
              <a:ext cx="1140919" cy="216774"/>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sp>
          <p:nvSpPr>
            <p:cNvPr id="242" name="Google Shape;242;p5"/>
            <p:cNvSpPr/>
            <p:nvPr/>
          </p:nvSpPr>
          <p:spPr>
            <a:xfrm>
              <a:off x="843963" y="4049263"/>
              <a:ext cx="711020" cy="216774"/>
            </a:xfrm>
            <a:prstGeom prst="rect">
              <a:avLst/>
            </a:prstGeom>
            <a:solidFill>
              <a:schemeClr val="accent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txBox="1"/>
            <p:nvPr/>
          </p:nvSpPr>
          <p:spPr>
            <a:xfrm>
              <a:off x="843963" y="4049263"/>
              <a:ext cx="711020" cy="216774"/>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sp>
          <p:nvSpPr>
            <p:cNvPr id="244" name="Google Shape;244;p5"/>
            <p:cNvSpPr/>
            <p:nvPr/>
          </p:nvSpPr>
          <p:spPr>
            <a:xfrm>
              <a:off x="1697188" y="3913779"/>
              <a:ext cx="711020" cy="216774"/>
            </a:xfrm>
            <a:prstGeom prst="rect">
              <a:avLst/>
            </a:prstGeom>
            <a:solidFill>
              <a:srgbClr val="599BD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
            <p:cNvSpPr txBox="1"/>
            <p:nvPr/>
          </p:nvSpPr>
          <p:spPr>
            <a:xfrm>
              <a:off x="1697188" y="3913779"/>
              <a:ext cx="711020" cy="216774"/>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sp>
          <p:nvSpPr>
            <p:cNvPr id="246" name="Google Shape;246;p5"/>
            <p:cNvSpPr/>
            <p:nvPr/>
          </p:nvSpPr>
          <p:spPr>
            <a:xfrm>
              <a:off x="2550412" y="3913779"/>
              <a:ext cx="711020" cy="216774"/>
            </a:xfrm>
            <a:prstGeom prst="rect">
              <a:avLst/>
            </a:prstGeom>
            <a:solidFill>
              <a:schemeClr val="accent6"/>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5"/>
            <p:cNvSpPr txBox="1"/>
            <p:nvPr/>
          </p:nvSpPr>
          <p:spPr>
            <a:xfrm>
              <a:off x="2550412" y="3913779"/>
              <a:ext cx="711020" cy="216774"/>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sp>
          <p:nvSpPr>
            <p:cNvPr id="248" name="Google Shape;248;p5"/>
            <p:cNvSpPr/>
            <p:nvPr/>
          </p:nvSpPr>
          <p:spPr>
            <a:xfrm>
              <a:off x="1697188" y="4184747"/>
              <a:ext cx="711020" cy="216774"/>
            </a:xfrm>
            <a:prstGeom prst="rect">
              <a:avLst/>
            </a:prstGeom>
            <a:solidFill>
              <a:srgbClr val="599BD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5"/>
            <p:cNvSpPr txBox="1"/>
            <p:nvPr/>
          </p:nvSpPr>
          <p:spPr>
            <a:xfrm>
              <a:off x="1697188" y="4184747"/>
              <a:ext cx="711020" cy="216774"/>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grpSp>
      <p:pic>
        <p:nvPicPr>
          <p:cNvPr id="3" name="Imagen 2">
            <a:extLst>
              <a:ext uri="{FF2B5EF4-FFF2-40B4-BE49-F238E27FC236}">
                <a16:creationId xmlns:a16="http://schemas.microsoft.com/office/drawing/2014/main" id="{337A47EE-4E23-22DC-E2BC-25030250BC6B}"/>
              </a:ext>
            </a:extLst>
          </p:cNvPr>
          <p:cNvPicPr>
            <a:picLocks noChangeAspect="1"/>
          </p:cNvPicPr>
          <p:nvPr/>
        </p:nvPicPr>
        <p:blipFill>
          <a:blip r:embed="rId4"/>
          <a:stretch>
            <a:fillRect/>
          </a:stretch>
        </p:blipFill>
        <p:spPr>
          <a:xfrm>
            <a:off x="309898" y="1194574"/>
            <a:ext cx="6226174" cy="1751825"/>
          </a:xfrm>
          <a:prstGeom prst="rect">
            <a:avLst/>
          </a:prstGeom>
        </p:spPr>
      </p:pic>
      <p:pic>
        <p:nvPicPr>
          <p:cNvPr id="5" name="Imagen 4">
            <a:extLst>
              <a:ext uri="{FF2B5EF4-FFF2-40B4-BE49-F238E27FC236}">
                <a16:creationId xmlns:a16="http://schemas.microsoft.com/office/drawing/2014/main" id="{AD9A7E2B-3A28-7D63-5A2A-E1673EF3E79D}"/>
              </a:ext>
            </a:extLst>
          </p:cNvPr>
          <p:cNvPicPr>
            <a:picLocks noChangeAspect="1"/>
          </p:cNvPicPr>
          <p:nvPr/>
        </p:nvPicPr>
        <p:blipFill>
          <a:blip r:embed="rId5"/>
          <a:stretch>
            <a:fillRect/>
          </a:stretch>
        </p:blipFill>
        <p:spPr>
          <a:xfrm>
            <a:off x="140572" y="6090152"/>
            <a:ext cx="6564826" cy="39924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4">
          <a:extLst>
            <a:ext uri="{FF2B5EF4-FFF2-40B4-BE49-F238E27FC236}">
              <a16:creationId xmlns:a16="http://schemas.microsoft.com/office/drawing/2014/main" id="{455867BF-8B91-A0FA-C780-CA0E5ACB4E4B}"/>
            </a:ext>
          </a:extLst>
        </p:cNvPr>
        <p:cNvGrpSpPr/>
        <p:nvPr/>
      </p:nvGrpSpPr>
      <p:grpSpPr>
        <a:xfrm>
          <a:off x="0" y="0"/>
          <a:ext cx="0" cy="0"/>
          <a:chOff x="0" y="0"/>
          <a:chExt cx="0" cy="0"/>
        </a:xfrm>
      </p:grpSpPr>
      <p:sp>
        <p:nvSpPr>
          <p:cNvPr id="156" name="Google Shape;156;p5">
            <a:extLst>
              <a:ext uri="{FF2B5EF4-FFF2-40B4-BE49-F238E27FC236}">
                <a16:creationId xmlns:a16="http://schemas.microsoft.com/office/drawing/2014/main" id="{A2A45695-E339-FAA6-00F2-EAC936D6BBDB}"/>
              </a:ext>
            </a:extLst>
          </p:cNvPr>
          <p:cNvSpPr/>
          <p:nvPr/>
        </p:nvSpPr>
        <p:spPr>
          <a:xfrm>
            <a:off x="428625" y="358852"/>
            <a:ext cx="787400" cy="787400"/>
          </a:xfrm>
          <a:custGeom>
            <a:avLst/>
            <a:gdLst/>
            <a:ahLst/>
            <a:cxnLst/>
            <a:rect l="l" t="t" r="r" b="b"/>
            <a:pathLst>
              <a:path w="787400" h="787400" extrusionOk="0">
                <a:moveTo>
                  <a:pt x="393700" y="0"/>
                </a:moveTo>
                <a:lnTo>
                  <a:pt x="344317" y="3067"/>
                </a:lnTo>
                <a:lnTo>
                  <a:pt x="296764" y="12023"/>
                </a:lnTo>
                <a:lnTo>
                  <a:pt x="251410" y="26500"/>
                </a:lnTo>
                <a:lnTo>
                  <a:pt x="208624" y="46127"/>
                </a:lnTo>
                <a:lnTo>
                  <a:pt x="168775" y="70537"/>
                </a:lnTo>
                <a:lnTo>
                  <a:pt x="132232" y="99360"/>
                </a:lnTo>
                <a:lnTo>
                  <a:pt x="99364" y="132227"/>
                </a:lnTo>
                <a:lnTo>
                  <a:pt x="70540" y="168769"/>
                </a:lnTo>
                <a:lnTo>
                  <a:pt x="46130" y="208618"/>
                </a:lnTo>
                <a:lnTo>
                  <a:pt x="26501" y="251405"/>
                </a:lnTo>
                <a:lnTo>
                  <a:pt x="12024" y="296760"/>
                </a:lnTo>
                <a:lnTo>
                  <a:pt x="3067" y="344314"/>
                </a:lnTo>
                <a:lnTo>
                  <a:pt x="0" y="393700"/>
                </a:lnTo>
                <a:lnTo>
                  <a:pt x="3067" y="443085"/>
                </a:lnTo>
                <a:lnTo>
                  <a:pt x="12024" y="490639"/>
                </a:lnTo>
                <a:lnTo>
                  <a:pt x="26501" y="535994"/>
                </a:lnTo>
                <a:lnTo>
                  <a:pt x="46130" y="578781"/>
                </a:lnTo>
                <a:lnTo>
                  <a:pt x="70540" y="618630"/>
                </a:lnTo>
                <a:lnTo>
                  <a:pt x="99364" y="655172"/>
                </a:lnTo>
                <a:lnTo>
                  <a:pt x="132232" y="688039"/>
                </a:lnTo>
                <a:lnTo>
                  <a:pt x="168775" y="716862"/>
                </a:lnTo>
                <a:lnTo>
                  <a:pt x="208624" y="741272"/>
                </a:lnTo>
                <a:lnTo>
                  <a:pt x="251410" y="760899"/>
                </a:lnTo>
                <a:lnTo>
                  <a:pt x="296764" y="775376"/>
                </a:lnTo>
                <a:lnTo>
                  <a:pt x="344317" y="784332"/>
                </a:lnTo>
                <a:lnTo>
                  <a:pt x="393700" y="787400"/>
                </a:lnTo>
                <a:lnTo>
                  <a:pt x="443085" y="784332"/>
                </a:lnTo>
                <a:lnTo>
                  <a:pt x="490639" y="775376"/>
                </a:lnTo>
                <a:lnTo>
                  <a:pt x="535994" y="760899"/>
                </a:lnTo>
                <a:lnTo>
                  <a:pt x="578781" y="741272"/>
                </a:lnTo>
                <a:lnTo>
                  <a:pt x="618630" y="716862"/>
                </a:lnTo>
                <a:lnTo>
                  <a:pt x="655172" y="688039"/>
                </a:lnTo>
                <a:lnTo>
                  <a:pt x="688039" y="655172"/>
                </a:lnTo>
                <a:lnTo>
                  <a:pt x="716862" y="618630"/>
                </a:lnTo>
                <a:lnTo>
                  <a:pt x="741272" y="578781"/>
                </a:lnTo>
                <a:lnTo>
                  <a:pt x="760899" y="535994"/>
                </a:lnTo>
                <a:lnTo>
                  <a:pt x="775376" y="490639"/>
                </a:lnTo>
                <a:lnTo>
                  <a:pt x="784332" y="443085"/>
                </a:lnTo>
                <a:lnTo>
                  <a:pt x="787400" y="393700"/>
                </a:lnTo>
                <a:lnTo>
                  <a:pt x="784332" y="344314"/>
                </a:lnTo>
                <a:lnTo>
                  <a:pt x="775376" y="296760"/>
                </a:lnTo>
                <a:lnTo>
                  <a:pt x="760899" y="251405"/>
                </a:lnTo>
                <a:lnTo>
                  <a:pt x="741272" y="208618"/>
                </a:lnTo>
                <a:lnTo>
                  <a:pt x="716862" y="168769"/>
                </a:lnTo>
                <a:lnTo>
                  <a:pt x="688039" y="132227"/>
                </a:lnTo>
                <a:lnTo>
                  <a:pt x="655172" y="99360"/>
                </a:lnTo>
                <a:lnTo>
                  <a:pt x="618630" y="70537"/>
                </a:lnTo>
                <a:lnTo>
                  <a:pt x="578781" y="46127"/>
                </a:lnTo>
                <a:lnTo>
                  <a:pt x="535994" y="26500"/>
                </a:lnTo>
                <a:lnTo>
                  <a:pt x="490639" y="12023"/>
                </a:lnTo>
                <a:lnTo>
                  <a:pt x="443085" y="3067"/>
                </a:lnTo>
                <a:lnTo>
                  <a:pt x="393700" y="0"/>
                </a:lnTo>
                <a:close/>
              </a:path>
            </a:pathLst>
          </a:custGeom>
          <a:solidFill>
            <a:srgbClr val="00B0F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7" name="Google Shape;157;p5">
            <a:extLst>
              <a:ext uri="{FF2B5EF4-FFF2-40B4-BE49-F238E27FC236}">
                <a16:creationId xmlns:a16="http://schemas.microsoft.com/office/drawing/2014/main" id="{CA348252-C992-56BC-63D6-A1849E677B6E}"/>
              </a:ext>
            </a:extLst>
          </p:cNvPr>
          <p:cNvSpPr txBox="1">
            <a:spLocks noGrp="1"/>
          </p:cNvSpPr>
          <p:nvPr>
            <p:ph type="title"/>
          </p:nvPr>
        </p:nvSpPr>
        <p:spPr>
          <a:xfrm>
            <a:off x="923925" y="548331"/>
            <a:ext cx="8391724" cy="505908"/>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rgbClr val="1C355E"/>
              </a:buClr>
              <a:buSzPts val="3200"/>
              <a:buFont typeface="Century Gothic"/>
              <a:buNone/>
            </a:pPr>
            <a:r>
              <a:rPr lang="es-ES" sz="3200" b="1" dirty="0">
                <a:solidFill>
                  <a:srgbClr val="1C355E"/>
                </a:solidFill>
                <a:latin typeface="Century Gothic"/>
                <a:ea typeface="Century Gothic"/>
                <a:cs typeface="Century Gothic"/>
                <a:sym typeface="Century Gothic"/>
              </a:rPr>
              <a:t>Situación Actual</a:t>
            </a:r>
            <a:endParaRPr lang="es-ES" sz="3200" dirty="0">
              <a:latin typeface="Century Gothic"/>
              <a:ea typeface="Century Gothic"/>
              <a:cs typeface="Century Gothic"/>
              <a:sym typeface="Century Gothic"/>
            </a:endParaRPr>
          </a:p>
        </p:txBody>
      </p:sp>
      <p:pic>
        <p:nvPicPr>
          <p:cNvPr id="329" name="Imagen 328">
            <a:extLst>
              <a:ext uri="{FF2B5EF4-FFF2-40B4-BE49-F238E27FC236}">
                <a16:creationId xmlns:a16="http://schemas.microsoft.com/office/drawing/2014/main" id="{D618D093-149A-1983-DA35-47086250E721}"/>
              </a:ext>
            </a:extLst>
          </p:cNvPr>
          <p:cNvPicPr>
            <a:picLocks noChangeAspect="1"/>
          </p:cNvPicPr>
          <p:nvPr/>
        </p:nvPicPr>
        <p:blipFill>
          <a:blip r:embed="rId4"/>
          <a:stretch>
            <a:fillRect/>
          </a:stretch>
        </p:blipFill>
        <p:spPr>
          <a:xfrm>
            <a:off x="72118" y="1616315"/>
            <a:ext cx="12112625" cy="3339620"/>
          </a:xfrm>
          <a:prstGeom prst="rect">
            <a:avLst/>
          </a:prstGeom>
        </p:spPr>
      </p:pic>
      <p:pic>
        <p:nvPicPr>
          <p:cNvPr id="332" name="Imagen 331">
            <a:extLst>
              <a:ext uri="{FF2B5EF4-FFF2-40B4-BE49-F238E27FC236}">
                <a16:creationId xmlns:a16="http://schemas.microsoft.com/office/drawing/2014/main" id="{901AB205-2FD1-3FB7-CA67-35BF4F5427A1}"/>
              </a:ext>
            </a:extLst>
          </p:cNvPr>
          <p:cNvPicPr>
            <a:picLocks noChangeAspect="1"/>
          </p:cNvPicPr>
          <p:nvPr/>
        </p:nvPicPr>
        <p:blipFill>
          <a:blip r:embed="rId5"/>
          <a:stretch>
            <a:fillRect/>
          </a:stretch>
        </p:blipFill>
        <p:spPr>
          <a:xfrm>
            <a:off x="0" y="5860809"/>
            <a:ext cx="12192000" cy="448859"/>
          </a:xfrm>
          <a:prstGeom prst="rect">
            <a:avLst/>
          </a:prstGeom>
        </p:spPr>
      </p:pic>
    </p:spTree>
    <p:extLst>
      <p:ext uri="{BB962C8B-B14F-4D97-AF65-F5344CB8AC3E}">
        <p14:creationId xmlns:p14="http://schemas.microsoft.com/office/powerpoint/2010/main" val="4136445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6" name="Google Shape;256;p6"/>
          <p:cNvSpPr/>
          <p:nvPr/>
        </p:nvSpPr>
        <p:spPr>
          <a:xfrm>
            <a:off x="552723" y="228600"/>
            <a:ext cx="787400" cy="787400"/>
          </a:xfrm>
          <a:custGeom>
            <a:avLst/>
            <a:gdLst/>
            <a:ahLst/>
            <a:cxnLst/>
            <a:rect l="l" t="t" r="r" b="b"/>
            <a:pathLst>
              <a:path w="787400" h="787400" extrusionOk="0">
                <a:moveTo>
                  <a:pt x="393700" y="0"/>
                </a:moveTo>
                <a:lnTo>
                  <a:pt x="344317" y="3067"/>
                </a:lnTo>
                <a:lnTo>
                  <a:pt x="296764" y="12023"/>
                </a:lnTo>
                <a:lnTo>
                  <a:pt x="251410" y="26500"/>
                </a:lnTo>
                <a:lnTo>
                  <a:pt x="208624" y="46127"/>
                </a:lnTo>
                <a:lnTo>
                  <a:pt x="168775" y="70537"/>
                </a:lnTo>
                <a:lnTo>
                  <a:pt x="132232" y="99360"/>
                </a:lnTo>
                <a:lnTo>
                  <a:pt x="99364" y="132227"/>
                </a:lnTo>
                <a:lnTo>
                  <a:pt x="70540" y="168769"/>
                </a:lnTo>
                <a:lnTo>
                  <a:pt x="46130" y="208618"/>
                </a:lnTo>
                <a:lnTo>
                  <a:pt x="26501" y="251405"/>
                </a:lnTo>
                <a:lnTo>
                  <a:pt x="12024" y="296760"/>
                </a:lnTo>
                <a:lnTo>
                  <a:pt x="3067" y="344314"/>
                </a:lnTo>
                <a:lnTo>
                  <a:pt x="0" y="393700"/>
                </a:lnTo>
                <a:lnTo>
                  <a:pt x="3067" y="443085"/>
                </a:lnTo>
                <a:lnTo>
                  <a:pt x="12024" y="490639"/>
                </a:lnTo>
                <a:lnTo>
                  <a:pt x="26501" y="535994"/>
                </a:lnTo>
                <a:lnTo>
                  <a:pt x="46130" y="578781"/>
                </a:lnTo>
                <a:lnTo>
                  <a:pt x="70540" y="618630"/>
                </a:lnTo>
                <a:lnTo>
                  <a:pt x="99364" y="655172"/>
                </a:lnTo>
                <a:lnTo>
                  <a:pt x="132232" y="688039"/>
                </a:lnTo>
                <a:lnTo>
                  <a:pt x="168775" y="716862"/>
                </a:lnTo>
                <a:lnTo>
                  <a:pt x="208624" y="741272"/>
                </a:lnTo>
                <a:lnTo>
                  <a:pt x="251410" y="760899"/>
                </a:lnTo>
                <a:lnTo>
                  <a:pt x="296764" y="775376"/>
                </a:lnTo>
                <a:lnTo>
                  <a:pt x="344317" y="784332"/>
                </a:lnTo>
                <a:lnTo>
                  <a:pt x="393700" y="787400"/>
                </a:lnTo>
                <a:lnTo>
                  <a:pt x="443085" y="784332"/>
                </a:lnTo>
                <a:lnTo>
                  <a:pt x="490639" y="775376"/>
                </a:lnTo>
                <a:lnTo>
                  <a:pt x="535994" y="760899"/>
                </a:lnTo>
                <a:lnTo>
                  <a:pt x="578781" y="741272"/>
                </a:lnTo>
                <a:lnTo>
                  <a:pt x="618630" y="716862"/>
                </a:lnTo>
                <a:lnTo>
                  <a:pt x="655172" y="688039"/>
                </a:lnTo>
                <a:lnTo>
                  <a:pt x="688039" y="655172"/>
                </a:lnTo>
                <a:lnTo>
                  <a:pt x="716862" y="618630"/>
                </a:lnTo>
                <a:lnTo>
                  <a:pt x="741272" y="578781"/>
                </a:lnTo>
                <a:lnTo>
                  <a:pt x="760899" y="535994"/>
                </a:lnTo>
                <a:lnTo>
                  <a:pt x="775376" y="490639"/>
                </a:lnTo>
                <a:lnTo>
                  <a:pt x="784332" y="443085"/>
                </a:lnTo>
                <a:lnTo>
                  <a:pt x="787400" y="393700"/>
                </a:lnTo>
                <a:lnTo>
                  <a:pt x="784332" y="344314"/>
                </a:lnTo>
                <a:lnTo>
                  <a:pt x="775376" y="296760"/>
                </a:lnTo>
                <a:lnTo>
                  <a:pt x="760899" y="251405"/>
                </a:lnTo>
                <a:lnTo>
                  <a:pt x="741272" y="208618"/>
                </a:lnTo>
                <a:lnTo>
                  <a:pt x="716862" y="168769"/>
                </a:lnTo>
                <a:lnTo>
                  <a:pt x="688039" y="132227"/>
                </a:lnTo>
                <a:lnTo>
                  <a:pt x="655172" y="99360"/>
                </a:lnTo>
                <a:lnTo>
                  <a:pt x="618630" y="70537"/>
                </a:lnTo>
                <a:lnTo>
                  <a:pt x="578781" y="46127"/>
                </a:lnTo>
                <a:lnTo>
                  <a:pt x="535994" y="26500"/>
                </a:lnTo>
                <a:lnTo>
                  <a:pt x="490639" y="12023"/>
                </a:lnTo>
                <a:lnTo>
                  <a:pt x="443085" y="3067"/>
                </a:lnTo>
                <a:lnTo>
                  <a:pt x="393700" y="0"/>
                </a:lnTo>
                <a:close/>
              </a:path>
            </a:pathLst>
          </a:custGeom>
          <a:solidFill>
            <a:srgbClr val="00B0F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7" name="Google Shape;257;p6"/>
          <p:cNvSpPr txBox="1">
            <a:spLocks noGrp="1"/>
          </p:cNvSpPr>
          <p:nvPr>
            <p:ph type="title"/>
          </p:nvPr>
        </p:nvSpPr>
        <p:spPr>
          <a:xfrm>
            <a:off x="828476" y="358594"/>
            <a:ext cx="8391724" cy="505908"/>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rgbClr val="1C355E"/>
              </a:buClr>
              <a:buSzPts val="3200"/>
              <a:buFont typeface="Century Gothic"/>
              <a:buNone/>
            </a:pPr>
            <a:r>
              <a:rPr lang="es-ES" sz="3200" b="1">
                <a:solidFill>
                  <a:srgbClr val="1C355E"/>
                </a:solidFill>
                <a:latin typeface="Century Gothic"/>
                <a:ea typeface="Century Gothic"/>
                <a:cs typeface="Century Gothic"/>
                <a:sym typeface="Century Gothic"/>
              </a:rPr>
              <a:t>Metas y Objetivos</a:t>
            </a:r>
            <a:endParaRPr sz="3200">
              <a:latin typeface="Century Gothic"/>
              <a:ea typeface="Century Gothic"/>
              <a:cs typeface="Century Gothic"/>
              <a:sym typeface="Century Gothic"/>
            </a:endParaRPr>
          </a:p>
        </p:txBody>
      </p:sp>
      <p:sp>
        <p:nvSpPr>
          <p:cNvPr id="258" name="Google Shape;258;p6"/>
          <p:cNvSpPr txBox="1"/>
          <p:nvPr/>
        </p:nvSpPr>
        <p:spPr>
          <a:xfrm>
            <a:off x="946423" y="1182271"/>
            <a:ext cx="10471723" cy="1938952"/>
          </a:xfrm>
          <a:prstGeom prst="rect">
            <a:avLst/>
          </a:prstGeom>
          <a:noFill/>
          <a:ln>
            <a:noFill/>
          </a:ln>
        </p:spPr>
        <p:txBody>
          <a:bodyPr spcFirstLastPara="1" wrap="square" lIns="91425" tIns="45700" rIns="91425" bIns="45700" anchor="t" anchorCtr="0">
            <a:spAutoFit/>
          </a:bodyPr>
          <a:lstStyle/>
          <a:p>
            <a:pPr marR="0" lvl="0" algn="just">
              <a:spcBef>
                <a:spcPts val="0"/>
              </a:spcBef>
              <a:spcAft>
                <a:spcPts val="600"/>
              </a:spcAft>
              <a:buClr>
                <a:srgbClr val="000000"/>
              </a:buClr>
              <a:buSzPts val="2400"/>
            </a:pPr>
            <a:r>
              <a:rPr lang="es-MX" sz="2000" b="1" i="0" u="none" strike="noStrike" kern="1200" cap="none" dirty="0">
                <a:latin typeface="Calibri" panose="020F0502020204030204" pitchFamily="34" charset="0"/>
                <a:ea typeface="+mn-ea"/>
                <a:cs typeface="Calibri" panose="020F0502020204030204" pitchFamily="34" charset="0"/>
                <a:sym typeface="Calibri"/>
              </a:rPr>
              <a:t>Objetivo: </a:t>
            </a:r>
            <a:r>
              <a:rPr lang="es-MX" sz="2000" b="0" i="0" u="none" strike="noStrike" kern="1200" cap="none" dirty="0">
                <a:latin typeface="Calibri" panose="020F0502020204030204" pitchFamily="34" charset="0"/>
                <a:ea typeface="+mn-ea"/>
                <a:cs typeface="Calibri" panose="020F0502020204030204" pitchFamily="34" charset="0"/>
                <a:sym typeface="Calibri"/>
              </a:rPr>
              <a:t>Cumplir con el temario establecido por la institución y aplicación del Proyecto Integrador.</a:t>
            </a:r>
          </a:p>
          <a:p>
            <a:pPr marR="0" lvl="0" algn="just">
              <a:spcBef>
                <a:spcPts val="0"/>
              </a:spcBef>
              <a:spcAft>
                <a:spcPts val="600"/>
              </a:spcAft>
              <a:buClr>
                <a:srgbClr val="000000"/>
              </a:buClr>
              <a:buSzPts val="2400"/>
            </a:pPr>
            <a:r>
              <a:rPr lang="es-MX" sz="2000" b="1" i="0" u="none" strike="noStrike" kern="1200" cap="none" dirty="0">
                <a:latin typeface="Calibri" panose="020F0502020204030204" pitchFamily="34" charset="0"/>
                <a:ea typeface="+mn-ea"/>
                <a:cs typeface="Calibri" panose="020F0502020204030204" pitchFamily="34" charset="0"/>
                <a:sym typeface="Calibri"/>
              </a:rPr>
              <a:t>Meta: </a:t>
            </a:r>
          </a:p>
          <a:p>
            <a:pPr marL="342900" marR="0" lvl="0" indent="-228600" algn="just">
              <a:spcBef>
                <a:spcPts val="0"/>
              </a:spcBef>
              <a:spcAft>
                <a:spcPts val="600"/>
              </a:spcAft>
              <a:buClr>
                <a:srgbClr val="000000"/>
              </a:buClr>
              <a:buSzPts val="2400"/>
              <a:buFont typeface="Arial" panose="020B0604020202020204" pitchFamily="34" charset="0"/>
              <a:buChar char="•"/>
            </a:pPr>
            <a:r>
              <a:rPr lang="es-MX" sz="2000" b="0" i="0" u="none" strike="noStrike" kern="1200" cap="none" dirty="0">
                <a:latin typeface="Calibri" panose="020F0502020204030204" pitchFamily="34" charset="0"/>
                <a:ea typeface="+mn-ea"/>
                <a:cs typeface="Calibri" panose="020F0502020204030204" pitchFamily="34" charset="0"/>
                <a:sym typeface="Calibri"/>
              </a:rPr>
              <a:t>Completar el 100% de los temas del temario en el tiempo asignado.  </a:t>
            </a:r>
          </a:p>
          <a:p>
            <a:pPr marL="342900" marR="0" lvl="0" indent="-228600" algn="just">
              <a:spcBef>
                <a:spcPts val="0"/>
              </a:spcBef>
              <a:spcAft>
                <a:spcPts val="600"/>
              </a:spcAft>
              <a:buClr>
                <a:srgbClr val="000000"/>
              </a:buClr>
              <a:buSzPts val="2400"/>
              <a:buFont typeface="Arial" panose="020B0604020202020204" pitchFamily="34" charset="0"/>
              <a:buChar char="•"/>
            </a:pPr>
            <a:r>
              <a:rPr lang="es-MX" sz="2000" b="0" i="0" u="none" strike="noStrike" kern="1200" cap="none" dirty="0">
                <a:latin typeface="Calibri" panose="020F0502020204030204" pitchFamily="34" charset="0"/>
                <a:ea typeface="+mn-ea"/>
                <a:cs typeface="Calibri" panose="020F0502020204030204" pitchFamily="34" charset="0"/>
                <a:sym typeface="Calibri"/>
              </a:rPr>
              <a:t>Lograr que al menos el 90% de los alumnos comprendan los puntos clave del curso y actividades.</a:t>
            </a:r>
          </a:p>
        </p:txBody>
      </p:sp>
      <p:pic>
        <p:nvPicPr>
          <p:cNvPr id="259" name="Google Shape;259;p6" descr="Objetivos SMART para llevar que tu negocio o proyecto a la meta ..."/>
          <p:cNvPicPr preferRelativeResize="0"/>
          <p:nvPr/>
        </p:nvPicPr>
        <p:blipFill rotWithShape="1">
          <a:blip r:embed="rId3">
            <a:alphaModFix/>
          </a:blip>
          <a:srcRect l="8606" t="10163" r="7262" b="7243"/>
          <a:stretch/>
        </p:blipFill>
        <p:spPr>
          <a:xfrm>
            <a:off x="8425543" y="228601"/>
            <a:ext cx="2609602" cy="787400"/>
          </a:xfrm>
          <a:prstGeom prst="rect">
            <a:avLst/>
          </a:prstGeom>
          <a:noFill/>
          <a:ln>
            <a:noFill/>
          </a:ln>
        </p:spPr>
      </p:pic>
      <p:pic>
        <p:nvPicPr>
          <p:cNvPr id="4" name="Imagen 3">
            <a:extLst>
              <a:ext uri="{FF2B5EF4-FFF2-40B4-BE49-F238E27FC236}">
                <a16:creationId xmlns:a16="http://schemas.microsoft.com/office/drawing/2014/main" id="{3D06260C-A292-F5DF-1F6F-C275CE32412D}"/>
              </a:ext>
            </a:extLst>
          </p:cNvPr>
          <p:cNvPicPr>
            <a:picLocks noChangeAspect="1"/>
          </p:cNvPicPr>
          <p:nvPr/>
        </p:nvPicPr>
        <p:blipFill>
          <a:blip r:embed="rId4"/>
          <a:stretch>
            <a:fillRect/>
          </a:stretch>
        </p:blipFill>
        <p:spPr>
          <a:xfrm>
            <a:off x="369415" y="3251216"/>
            <a:ext cx="11453170" cy="337818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7" name="Google Shape;267;p7"/>
          <p:cNvSpPr/>
          <p:nvPr/>
        </p:nvSpPr>
        <p:spPr>
          <a:xfrm>
            <a:off x="552723" y="228600"/>
            <a:ext cx="787400" cy="787400"/>
          </a:xfrm>
          <a:custGeom>
            <a:avLst/>
            <a:gdLst/>
            <a:ahLst/>
            <a:cxnLst/>
            <a:rect l="l" t="t" r="r" b="b"/>
            <a:pathLst>
              <a:path w="787400" h="787400" extrusionOk="0">
                <a:moveTo>
                  <a:pt x="393700" y="0"/>
                </a:moveTo>
                <a:lnTo>
                  <a:pt x="344317" y="3067"/>
                </a:lnTo>
                <a:lnTo>
                  <a:pt x="296764" y="12023"/>
                </a:lnTo>
                <a:lnTo>
                  <a:pt x="251410" y="26500"/>
                </a:lnTo>
                <a:lnTo>
                  <a:pt x="208624" y="46127"/>
                </a:lnTo>
                <a:lnTo>
                  <a:pt x="168775" y="70537"/>
                </a:lnTo>
                <a:lnTo>
                  <a:pt x="132232" y="99360"/>
                </a:lnTo>
                <a:lnTo>
                  <a:pt x="99364" y="132227"/>
                </a:lnTo>
                <a:lnTo>
                  <a:pt x="70540" y="168769"/>
                </a:lnTo>
                <a:lnTo>
                  <a:pt x="46130" y="208618"/>
                </a:lnTo>
                <a:lnTo>
                  <a:pt x="26501" y="251405"/>
                </a:lnTo>
                <a:lnTo>
                  <a:pt x="12024" y="296760"/>
                </a:lnTo>
                <a:lnTo>
                  <a:pt x="3067" y="344314"/>
                </a:lnTo>
                <a:lnTo>
                  <a:pt x="0" y="393700"/>
                </a:lnTo>
                <a:lnTo>
                  <a:pt x="3067" y="443085"/>
                </a:lnTo>
                <a:lnTo>
                  <a:pt x="12024" y="490639"/>
                </a:lnTo>
                <a:lnTo>
                  <a:pt x="26501" y="535994"/>
                </a:lnTo>
                <a:lnTo>
                  <a:pt x="46130" y="578781"/>
                </a:lnTo>
                <a:lnTo>
                  <a:pt x="70540" y="618630"/>
                </a:lnTo>
                <a:lnTo>
                  <a:pt x="99364" y="655172"/>
                </a:lnTo>
                <a:lnTo>
                  <a:pt x="132232" y="688039"/>
                </a:lnTo>
                <a:lnTo>
                  <a:pt x="168775" y="716862"/>
                </a:lnTo>
                <a:lnTo>
                  <a:pt x="208624" y="741272"/>
                </a:lnTo>
                <a:lnTo>
                  <a:pt x="251410" y="760899"/>
                </a:lnTo>
                <a:lnTo>
                  <a:pt x="296764" y="775376"/>
                </a:lnTo>
                <a:lnTo>
                  <a:pt x="344317" y="784332"/>
                </a:lnTo>
                <a:lnTo>
                  <a:pt x="393700" y="787400"/>
                </a:lnTo>
                <a:lnTo>
                  <a:pt x="443085" y="784332"/>
                </a:lnTo>
                <a:lnTo>
                  <a:pt x="490639" y="775376"/>
                </a:lnTo>
                <a:lnTo>
                  <a:pt x="535994" y="760899"/>
                </a:lnTo>
                <a:lnTo>
                  <a:pt x="578781" y="741272"/>
                </a:lnTo>
                <a:lnTo>
                  <a:pt x="618630" y="716862"/>
                </a:lnTo>
                <a:lnTo>
                  <a:pt x="655172" y="688039"/>
                </a:lnTo>
                <a:lnTo>
                  <a:pt x="688039" y="655172"/>
                </a:lnTo>
                <a:lnTo>
                  <a:pt x="716862" y="618630"/>
                </a:lnTo>
                <a:lnTo>
                  <a:pt x="741272" y="578781"/>
                </a:lnTo>
                <a:lnTo>
                  <a:pt x="760899" y="535994"/>
                </a:lnTo>
                <a:lnTo>
                  <a:pt x="775376" y="490639"/>
                </a:lnTo>
                <a:lnTo>
                  <a:pt x="784332" y="443085"/>
                </a:lnTo>
                <a:lnTo>
                  <a:pt x="787400" y="393700"/>
                </a:lnTo>
                <a:lnTo>
                  <a:pt x="784332" y="344314"/>
                </a:lnTo>
                <a:lnTo>
                  <a:pt x="775376" y="296760"/>
                </a:lnTo>
                <a:lnTo>
                  <a:pt x="760899" y="251405"/>
                </a:lnTo>
                <a:lnTo>
                  <a:pt x="741272" y="208618"/>
                </a:lnTo>
                <a:lnTo>
                  <a:pt x="716862" y="168769"/>
                </a:lnTo>
                <a:lnTo>
                  <a:pt x="688039" y="132227"/>
                </a:lnTo>
                <a:lnTo>
                  <a:pt x="655172" y="99360"/>
                </a:lnTo>
                <a:lnTo>
                  <a:pt x="618630" y="70537"/>
                </a:lnTo>
                <a:lnTo>
                  <a:pt x="578781" y="46127"/>
                </a:lnTo>
                <a:lnTo>
                  <a:pt x="535994" y="26500"/>
                </a:lnTo>
                <a:lnTo>
                  <a:pt x="490639" y="12023"/>
                </a:lnTo>
                <a:lnTo>
                  <a:pt x="443085" y="3067"/>
                </a:lnTo>
                <a:lnTo>
                  <a:pt x="393700" y="0"/>
                </a:lnTo>
                <a:close/>
              </a:path>
            </a:pathLst>
          </a:custGeom>
          <a:solidFill>
            <a:srgbClr val="00B0F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8" name="Google Shape;268;p7"/>
          <p:cNvSpPr txBox="1">
            <a:spLocks noGrp="1"/>
          </p:cNvSpPr>
          <p:nvPr>
            <p:ph type="title"/>
          </p:nvPr>
        </p:nvSpPr>
        <p:spPr>
          <a:xfrm>
            <a:off x="828476" y="358594"/>
            <a:ext cx="8391724" cy="505908"/>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rgbClr val="1C355E"/>
              </a:buClr>
              <a:buSzPts val="3200"/>
              <a:buFont typeface="Century Gothic"/>
              <a:buNone/>
            </a:pPr>
            <a:r>
              <a:rPr lang="es-ES" sz="3200" b="1">
                <a:solidFill>
                  <a:srgbClr val="1C355E"/>
                </a:solidFill>
                <a:latin typeface="Century Gothic"/>
                <a:ea typeface="Century Gothic"/>
                <a:cs typeface="Century Gothic"/>
                <a:sym typeface="Century Gothic"/>
              </a:rPr>
              <a:t>Análisis de Causa Raíz</a:t>
            </a:r>
            <a:endParaRPr sz="3200">
              <a:latin typeface="Century Gothic"/>
              <a:ea typeface="Century Gothic"/>
              <a:cs typeface="Century Gothic"/>
              <a:sym typeface="Century Gothic"/>
            </a:endParaRPr>
          </a:p>
        </p:txBody>
      </p:sp>
      <p:sp>
        <p:nvSpPr>
          <p:cNvPr id="269" name="Google Shape;269;p7"/>
          <p:cNvSpPr txBox="1"/>
          <p:nvPr/>
        </p:nvSpPr>
        <p:spPr>
          <a:xfrm>
            <a:off x="6702100" y="625156"/>
            <a:ext cx="4898404" cy="304694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s-MX" sz="2400" b="0" i="0" u="none" strike="noStrike" cap="none" dirty="0">
                <a:solidFill>
                  <a:schemeClr val="tx1"/>
                </a:solidFill>
                <a:latin typeface="Calibri"/>
                <a:ea typeface="Calibri"/>
                <a:cs typeface="Calibri"/>
                <a:sym typeface="Calibri"/>
              </a:rPr>
              <a:t>Se implementaron tres herramientas; Ishikawa, árbol causal y Pareto. En las cuales se obtuvieron que 5 factores ocasionan el 80% de la falta de experiencia técnica y habilidades tecnológicas. La cuales fueron, crear Branch, instalar VS y Git, </a:t>
            </a:r>
            <a:r>
              <a:rPr lang="es-MX" sz="2400" b="0" i="0" u="none" strike="noStrike" cap="none" dirty="0" err="1">
                <a:solidFill>
                  <a:schemeClr val="tx1"/>
                </a:solidFill>
                <a:latin typeface="Calibri"/>
                <a:ea typeface="Calibri"/>
                <a:cs typeface="Calibri"/>
                <a:sym typeface="Calibri"/>
              </a:rPr>
              <a:t>gitadd</a:t>
            </a:r>
            <a:r>
              <a:rPr lang="es-MX" sz="2400" b="0" i="0" u="none" strike="noStrike" cap="none" dirty="0">
                <a:solidFill>
                  <a:schemeClr val="tx1"/>
                </a:solidFill>
                <a:latin typeface="Calibri"/>
                <a:ea typeface="Calibri"/>
                <a:cs typeface="Calibri"/>
                <a:sym typeface="Calibri"/>
              </a:rPr>
              <a:t>* y </a:t>
            </a:r>
            <a:r>
              <a:rPr lang="es-MX" sz="2400" b="0" i="0" u="none" strike="noStrike" cap="none" dirty="0" err="1">
                <a:solidFill>
                  <a:schemeClr val="tx1"/>
                </a:solidFill>
                <a:latin typeface="Calibri"/>
                <a:ea typeface="Calibri"/>
                <a:cs typeface="Calibri"/>
                <a:sym typeface="Calibri"/>
              </a:rPr>
              <a:t>git</a:t>
            </a:r>
            <a:r>
              <a:rPr lang="es-MX" sz="2400" b="0" i="0" u="none" strike="noStrike" cap="none" dirty="0">
                <a:solidFill>
                  <a:schemeClr val="tx1"/>
                </a:solidFill>
                <a:latin typeface="Calibri"/>
                <a:ea typeface="Calibri"/>
                <a:cs typeface="Calibri"/>
                <a:sym typeface="Calibri"/>
              </a:rPr>
              <a:t> </a:t>
            </a:r>
            <a:r>
              <a:rPr lang="es-MX" sz="2400" b="0" i="0" u="none" strike="noStrike" cap="none" dirty="0" err="1">
                <a:solidFill>
                  <a:schemeClr val="tx1"/>
                </a:solidFill>
                <a:latin typeface="Calibri"/>
                <a:ea typeface="Calibri"/>
                <a:cs typeface="Calibri"/>
                <a:sym typeface="Calibri"/>
              </a:rPr>
              <a:t>commit</a:t>
            </a:r>
            <a:r>
              <a:rPr lang="es-MX" sz="2400" b="0" i="0" u="none" strike="noStrike" cap="none" dirty="0">
                <a:solidFill>
                  <a:schemeClr val="tx1"/>
                </a:solidFill>
                <a:latin typeface="Calibri"/>
                <a:ea typeface="Calibri"/>
                <a:cs typeface="Calibri"/>
                <a:sym typeface="Calibri"/>
              </a:rPr>
              <a:t>, y dar </a:t>
            </a:r>
            <a:r>
              <a:rPr lang="es-MX" sz="2400" b="0" i="0" u="none" strike="noStrike" cap="none" dirty="0" err="1">
                <a:solidFill>
                  <a:schemeClr val="tx1"/>
                </a:solidFill>
                <a:latin typeface="Calibri"/>
                <a:ea typeface="Calibri"/>
                <a:cs typeface="Calibri"/>
                <a:sym typeface="Calibri"/>
              </a:rPr>
              <a:t>git</a:t>
            </a:r>
            <a:r>
              <a:rPr lang="es-MX" sz="2400" b="0" i="0" u="none" strike="noStrike" cap="none" dirty="0">
                <a:solidFill>
                  <a:schemeClr val="tx1"/>
                </a:solidFill>
                <a:latin typeface="Calibri"/>
                <a:ea typeface="Calibri"/>
                <a:cs typeface="Calibri"/>
                <a:sym typeface="Calibri"/>
              </a:rPr>
              <a:t> </a:t>
            </a:r>
            <a:r>
              <a:rPr lang="es-MX" sz="2400" b="0" i="0" u="none" strike="noStrike" cap="none" dirty="0" err="1">
                <a:solidFill>
                  <a:schemeClr val="tx1"/>
                </a:solidFill>
                <a:latin typeface="Calibri"/>
                <a:ea typeface="Calibri"/>
                <a:cs typeface="Calibri"/>
                <a:sym typeface="Calibri"/>
              </a:rPr>
              <a:t>push</a:t>
            </a:r>
            <a:r>
              <a:rPr lang="es-MX" sz="2400" b="0" i="0" u="none" strike="noStrike" cap="none" dirty="0">
                <a:solidFill>
                  <a:schemeClr val="tx1"/>
                </a:solidFill>
                <a:latin typeface="Calibri"/>
                <a:ea typeface="Calibri"/>
                <a:cs typeface="Calibri"/>
                <a:sym typeface="Calibri"/>
              </a:rPr>
              <a:t>.</a:t>
            </a:r>
            <a:endParaRPr sz="2400" b="0" i="0" u="none" strike="noStrike" cap="none" dirty="0">
              <a:solidFill>
                <a:schemeClr val="tx1"/>
              </a:solidFill>
              <a:latin typeface="Calibri"/>
              <a:ea typeface="Calibri"/>
              <a:cs typeface="Calibri"/>
              <a:sym typeface="Calibri"/>
            </a:endParaRPr>
          </a:p>
        </p:txBody>
      </p:sp>
      <p:grpSp>
        <p:nvGrpSpPr>
          <p:cNvPr id="271" name="Google Shape;271;p7"/>
          <p:cNvGrpSpPr/>
          <p:nvPr/>
        </p:nvGrpSpPr>
        <p:grpSpPr>
          <a:xfrm>
            <a:off x="946423" y="1436531"/>
            <a:ext cx="5052144" cy="2244788"/>
            <a:chOff x="744746" y="1695509"/>
            <a:chExt cx="7891273" cy="4397041"/>
          </a:xfrm>
        </p:grpSpPr>
        <p:grpSp>
          <p:nvGrpSpPr>
            <p:cNvPr id="272" name="Google Shape;272;p7"/>
            <p:cNvGrpSpPr/>
            <p:nvPr/>
          </p:nvGrpSpPr>
          <p:grpSpPr>
            <a:xfrm>
              <a:off x="744747" y="2265214"/>
              <a:ext cx="7891272" cy="3827336"/>
              <a:chOff x="228600" y="1741360"/>
              <a:chExt cx="8613648" cy="4244588"/>
            </a:xfrm>
          </p:grpSpPr>
          <p:pic>
            <p:nvPicPr>
              <p:cNvPr id="273" name="Google Shape;273;p7" descr="A skeleton of a fish&#10;&#10;Description automatically generated"/>
              <p:cNvPicPr preferRelativeResize="0"/>
              <p:nvPr/>
            </p:nvPicPr>
            <p:blipFill rotWithShape="1">
              <a:blip r:embed="rId3">
                <a:alphaModFix amt="20000"/>
              </a:blip>
              <a:srcRect l="8915" t="23013" b="9562"/>
              <a:stretch/>
            </p:blipFill>
            <p:spPr>
              <a:xfrm>
                <a:off x="228600" y="1741360"/>
                <a:ext cx="8613648" cy="4244588"/>
              </a:xfrm>
              <a:prstGeom prst="rect">
                <a:avLst/>
              </a:prstGeom>
              <a:noFill/>
              <a:ln>
                <a:noFill/>
              </a:ln>
            </p:spPr>
          </p:pic>
          <p:cxnSp>
            <p:nvCxnSpPr>
              <p:cNvPr id="274" name="Google Shape;274;p7"/>
              <p:cNvCxnSpPr/>
              <p:nvPr/>
            </p:nvCxnSpPr>
            <p:spPr>
              <a:xfrm>
                <a:off x="6095999" y="2629367"/>
                <a:ext cx="2611121" cy="1133856"/>
              </a:xfrm>
              <a:prstGeom prst="straightConnector1">
                <a:avLst/>
              </a:prstGeom>
              <a:noFill/>
              <a:ln w="9525" cap="flat" cmpd="sng">
                <a:solidFill>
                  <a:srgbClr val="3E6EC2"/>
                </a:solidFill>
                <a:prstDash val="solid"/>
                <a:round/>
                <a:headEnd type="none" w="sm" len="sm"/>
                <a:tailEnd type="none" w="sm" len="sm"/>
              </a:ln>
            </p:spPr>
          </p:cxnSp>
          <p:cxnSp>
            <p:nvCxnSpPr>
              <p:cNvPr id="275" name="Google Shape;275;p7"/>
              <p:cNvCxnSpPr/>
              <p:nvPr/>
            </p:nvCxnSpPr>
            <p:spPr>
              <a:xfrm rot="10800000" flipH="1">
                <a:off x="6382512" y="4316775"/>
                <a:ext cx="2139696" cy="446283"/>
              </a:xfrm>
              <a:prstGeom prst="straightConnector1">
                <a:avLst/>
              </a:prstGeom>
              <a:noFill/>
              <a:ln w="9525" cap="flat" cmpd="sng">
                <a:solidFill>
                  <a:srgbClr val="3E6EC2"/>
                </a:solidFill>
                <a:prstDash val="solid"/>
                <a:round/>
                <a:headEnd type="none" w="sm" len="sm"/>
                <a:tailEnd type="none" w="sm" len="sm"/>
              </a:ln>
            </p:spPr>
          </p:cxnSp>
          <p:cxnSp>
            <p:nvCxnSpPr>
              <p:cNvPr id="276" name="Google Shape;276;p7"/>
              <p:cNvCxnSpPr/>
              <p:nvPr/>
            </p:nvCxnSpPr>
            <p:spPr>
              <a:xfrm>
                <a:off x="1340123" y="3090672"/>
                <a:ext cx="4748765" cy="326699"/>
              </a:xfrm>
              <a:prstGeom prst="straightConnector1">
                <a:avLst/>
              </a:prstGeom>
              <a:noFill/>
              <a:ln w="9525" cap="flat" cmpd="sng">
                <a:solidFill>
                  <a:srgbClr val="3E6EC2"/>
                </a:solidFill>
                <a:prstDash val="solid"/>
                <a:round/>
                <a:headEnd type="none" w="sm" len="sm"/>
                <a:tailEnd type="none" w="sm" len="sm"/>
              </a:ln>
            </p:spPr>
          </p:cxnSp>
          <p:cxnSp>
            <p:nvCxnSpPr>
              <p:cNvPr id="277" name="Google Shape;277;p7"/>
              <p:cNvCxnSpPr/>
              <p:nvPr/>
            </p:nvCxnSpPr>
            <p:spPr>
              <a:xfrm rot="-5400000" flipH="1">
                <a:off x="5188709" y="3559402"/>
                <a:ext cx="2101094" cy="286510"/>
              </a:xfrm>
              <a:prstGeom prst="bentConnector3">
                <a:avLst>
                  <a:gd name="adj1" fmla="val 32526"/>
                </a:avLst>
              </a:prstGeom>
              <a:noFill/>
              <a:ln w="9525" cap="flat" cmpd="sng">
                <a:solidFill>
                  <a:srgbClr val="3E6EC2"/>
                </a:solidFill>
                <a:prstDash val="solid"/>
                <a:round/>
                <a:headEnd type="none" w="sm" len="sm"/>
                <a:tailEnd type="none" w="sm" len="sm"/>
              </a:ln>
            </p:spPr>
          </p:cxnSp>
          <p:cxnSp>
            <p:nvCxnSpPr>
              <p:cNvPr id="278" name="Google Shape;278;p7"/>
              <p:cNvCxnSpPr/>
              <p:nvPr/>
            </p:nvCxnSpPr>
            <p:spPr>
              <a:xfrm rot="5400000">
                <a:off x="8368068" y="3927063"/>
                <a:ext cx="493195" cy="184911"/>
              </a:xfrm>
              <a:prstGeom prst="bentConnector3">
                <a:avLst>
                  <a:gd name="adj1" fmla="val -17438"/>
                </a:avLst>
              </a:prstGeom>
              <a:noFill/>
              <a:ln w="9525" cap="flat" cmpd="sng">
                <a:solidFill>
                  <a:srgbClr val="3E6EC2"/>
                </a:solidFill>
                <a:prstDash val="solid"/>
                <a:round/>
                <a:headEnd type="none" w="sm" len="sm"/>
                <a:tailEnd type="none" w="sm" len="sm"/>
              </a:ln>
            </p:spPr>
          </p:cxnSp>
          <p:cxnSp>
            <p:nvCxnSpPr>
              <p:cNvPr id="279" name="Google Shape;279;p7"/>
              <p:cNvCxnSpPr/>
              <p:nvPr/>
            </p:nvCxnSpPr>
            <p:spPr>
              <a:xfrm rot="10800000">
                <a:off x="2369820" y="1809855"/>
                <a:ext cx="271281" cy="1381849"/>
              </a:xfrm>
              <a:prstGeom prst="straightConnector1">
                <a:avLst/>
              </a:prstGeom>
              <a:noFill/>
              <a:ln w="9525" cap="flat" cmpd="sng">
                <a:solidFill>
                  <a:srgbClr val="3E6EC2"/>
                </a:solidFill>
                <a:prstDash val="solid"/>
                <a:round/>
                <a:headEnd type="none" w="sm" len="sm"/>
                <a:tailEnd type="none" w="sm" len="sm"/>
              </a:ln>
            </p:spPr>
          </p:cxnSp>
          <p:cxnSp>
            <p:nvCxnSpPr>
              <p:cNvPr id="280" name="Google Shape;280;p7"/>
              <p:cNvCxnSpPr/>
              <p:nvPr/>
            </p:nvCxnSpPr>
            <p:spPr>
              <a:xfrm rot="10800000">
                <a:off x="3861857" y="1872172"/>
                <a:ext cx="271281" cy="1381849"/>
              </a:xfrm>
              <a:prstGeom prst="straightConnector1">
                <a:avLst/>
              </a:prstGeom>
              <a:noFill/>
              <a:ln w="9525" cap="flat" cmpd="sng">
                <a:solidFill>
                  <a:srgbClr val="3E6EC2"/>
                </a:solidFill>
                <a:prstDash val="solid"/>
                <a:round/>
                <a:headEnd type="none" w="sm" len="sm"/>
                <a:tailEnd type="none" w="sm" len="sm"/>
              </a:ln>
            </p:spPr>
          </p:cxnSp>
          <p:cxnSp>
            <p:nvCxnSpPr>
              <p:cNvPr id="281" name="Google Shape;281;p7"/>
              <p:cNvCxnSpPr/>
              <p:nvPr/>
            </p:nvCxnSpPr>
            <p:spPr>
              <a:xfrm rot="10800000">
                <a:off x="5353894" y="2015663"/>
                <a:ext cx="271281" cy="1381849"/>
              </a:xfrm>
              <a:prstGeom prst="straightConnector1">
                <a:avLst/>
              </a:prstGeom>
              <a:noFill/>
              <a:ln w="9525" cap="flat" cmpd="sng">
                <a:solidFill>
                  <a:srgbClr val="3E6EC2"/>
                </a:solidFill>
                <a:prstDash val="solid"/>
                <a:round/>
                <a:headEnd type="none" w="sm" len="sm"/>
                <a:tailEnd type="none" w="sm" len="sm"/>
              </a:ln>
            </p:spPr>
          </p:cxnSp>
          <p:cxnSp>
            <p:nvCxnSpPr>
              <p:cNvPr id="282" name="Google Shape;282;p7"/>
              <p:cNvCxnSpPr/>
              <p:nvPr/>
            </p:nvCxnSpPr>
            <p:spPr>
              <a:xfrm flipH="1">
                <a:off x="2346733" y="3208747"/>
                <a:ext cx="271281" cy="1381849"/>
              </a:xfrm>
              <a:prstGeom prst="straightConnector1">
                <a:avLst/>
              </a:prstGeom>
              <a:noFill/>
              <a:ln w="9525" cap="flat" cmpd="sng">
                <a:solidFill>
                  <a:srgbClr val="3E6EC2"/>
                </a:solidFill>
                <a:prstDash val="solid"/>
                <a:round/>
                <a:headEnd type="none" w="sm" len="sm"/>
                <a:tailEnd type="none" w="sm" len="sm"/>
              </a:ln>
            </p:spPr>
          </p:cxnSp>
          <p:cxnSp>
            <p:nvCxnSpPr>
              <p:cNvPr id="283" name="Google Shape;283;p7"/>
              <p:cNvCxnSpPr/>
              <p:nvPr/>
            </p:nvCxnSpPr>
            <p:spPr>
              <a:xfrm flipH="1">
                <a:off x="3838770" y="3271064"/>
                <a:ext cx="271281" cy="1381849"/>
              </a:xfrm>
              <a:prstGeom prst="straightConnector1">
                <a:avLst/>
              </a:prstGeom>
              <a:noFill/>
              <a:ln w="9525" cap="flat" cmpd="sng">
                <a:solidFill>
                  <a:srgbClr val="3E6EC2"/>
                </a:solidFill>
                <a:prstDash val="solid"/>
                <a:round/>
                <a:headEnd type="none" w="sm" len="sm"/>
                <a:tailEnd type="none" w="sm" len="sm"/>
              </a:ln>
            </p:spPr>
          </p:cxnSp>
          <p:cxnSp>
            <p:nvCxnSpPr>
              <p:cNvPr id="284" name="Google Shape;284;p7"/>
              <p:cNvCxnSpPr/>
              <p:nvPr/>
            </p:nvCxnSpPr>
            <p:spPr>
              <a:xfrm flipH="1">
                <a:off x="5330807" y="3414555"/>
                <a:ext cx="271281" cy="1381849"/>
              </a:xfrm>
              <a:prstGeom prst="straightConnector1">
                <a:avLst/>
              </a:prstGeom>
              <a:noFill/>
              <a:ln w="9525" cap="flat" cmpd="sng">
                <a:solidFill>
                  <a:srgbClr val="3E6EC2"/>
                </a:solidFill>
                <a:prstDash val="solid"/>
                <a:round/>
                <a:headEnd type="none" w="sm" len="sm"/>
                <a:tailEnd type="none" w="sm" len="sm"/>
              </a:ln>
            </p:spPr>
          </p:cxnSp>
        </p:grpSp>
        <p:sp>
          <p:nvSpPr>
            <p:cNvPr id="285" name="Google Shape;285;p7"/>
            <p:cNvSpPr/>
            <p:nvPr/>
          </p:nvSpPr>
          <p:spPr>
            <a:xfrm>
              <a:off x="1932255" y="4890555"/>
              <a:ext cx="1288913" cy="436414"/>
            </a:xfrm>
            <a:prstGeom prst="rect">
              <a:avLst/>
            </a:prstGeom>
            <a:solidFill>
              <a:schemeClr val="accent1"/>
            </a:solidFill>
            <a:ln w="254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600" b="0" i="0" u="none" strike="noStrike" cap="none">
                  <a:solidFill>
                    <a:schemeClr val="lt1"/>
                  </a:solidFill>
                  <a:latin typeface="Arial"/>
                  <a:ea typeface="Arial"/>
                  <a:cs typeface="Arial"/>
                  <a:sym typeface="Arial"/>
                </a:rPr>
                <a:t>Medio Ambiente</a:t>
              </a:r>
              <a:endParaRPr sz="600"/>
            </a:p>
          </p:txBody>
        </p:sp>
        <p:sp>
          <p:nvSpPr>
            <p:cNvPr id="286" name="Google Shape;286;p7"/>
            <p:cNvSpPr/>
            <p:nvPr/>
          </p:nvSpPr>
          <p:spPr>
            <a:xfrm>
              <a:off x="3509293" y="5001536"/>
              <a:ext cx="1117571" cy="436414"/>
            </a:xfrm>
            <a:prstGeom prst="rect">
              <a:avLst/>
            </a:prstGeom>
            <a:solidFill>
              <a:schemeClr val="accent4"/>
            </a:solidFill>
            <a:ln w="25400" cap="flat" cmpd="sng">
              <a:solidFill>
                <a:srgbClr val="6B51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600" b="0" i="0" u="none" strike="noStrike" cap="none">
                  <a:solidFill>
                    <a:schemeClr val="lt1"/>
                  </a:solidFill>
                  <a:latin typeface="Arial"/>
                  <a:ea typeface="Arial"/>
                  <a:cs typeface="Arial"/>
                  <a:sym typeface="Arial"/>
                </a:rPr>
                <a:t>Mediciones</a:t>
              </a:r>
              <a:endParaRPr sz="600"/>
            </a:p>
          </p:txBody>
        </p:sp>
        <p:sp>
          <p:nvSpPr>
            <p:cNvPr id="287" name="Google Shape;287;p7"/>
            <p:cNvSpPr/>
            <p:nvPr/>
          </p:nvSpPr>
          <p:spPr>
            <a:xfrm>
              <a:off x="4955085" y="5043378"/>
              <a:ext cx="1299411" cy="436414"/>
            </a:xfrm>
            <a:prstGeom prst="rect">
              <a:avLst/>
            </a:prstGeom>
            <a:solidFill>
              <a:schemeClr val="accent6"/>
            </a:solidFill>
            <a:ln w="25400" cap="flat" cmpd="sng">
              <a:solidFill>
                <a:srgbClr val="2F49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600" b="0" i="0" u="none" strike="noStrike" cap="none">
                  <a:solidFill>
                    <a:schemeClr val="lt1"/>
                  </a:solidFill>
                  <a:latin typeface="Arial"/>
                  <a:ea typeface="Arial"/>
                  <a:cs typeface="Arial"/>
                  <a:sym typeface="Arial"/>
                </a:rPr>
                <a:t>Metodologías</a:t>
              </a:r>
              <a:endParaRPr sz="600"/>
            </a:p>
          </p:txBody>
        </p:sp>
        <p:sp>
          <p:nvSpPr>
            <p:cNvPr id="288" name="Google Shape;288;p7"/>
            <p:cNvSpPr/>
            <p:nvPr/>
          </p:nvSpPr>
          <p:spPr>
            <a:xfrm>
              <a:off x="4893621" y="2038613"/>
              <a:ext cx="1299411" cy="436414"/>
            </a:xfrm>
            <a:prstGeom prst="rect">
              <a:avLst/>
            </a:prstGeom>
            <a:solidFill>
              <a:srgbClr val="7030A0"/>
            </a:solidFill>
            <a:ln w="254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600" b="0" i="0" u="none" strike="noStrike" cap="none">
                  <a:solidFill>
                    <a:schemeClr val="lt1"/>
                  </a:solidFill>
                  <a:latin typeface="Arial"/>
                  <a:ea typeface="Arial"/>
                  <a:cs typeface="Arial"/>
                  <a:sym typeface="Arial"/>
                </a:rPr>
                <a:t>Mano de Obra</a:t>
              </a:r>
              <a:endParaRPr sz="600"/>
            </a:p>
          </p:txBody>
        </p:sp>
        <p:sp>
          <p:nvSpPr>
            <p:cNvPr id="289" name="Google Shape;289;p7"/>
            <p:cNvSpPr/>
            <p:nvPr/>
          </p:nvSpPr>
          <p:spPr>
            <a:xfrm>
              <a:off x="6403628" y="3716982"/>
              <a:ext cx="1710863" cy="988752"/>
            </a:xfrm>
            <a:prstGeom prst="snip2DiagRect">
              <a:avLst>
                <a:gd name="adj1" fmla="val 27744"/>
                <a:gd name="adj2" fmla="val 50000"/>
              </a:avLst>
            </a:prstGeom>
            <a:solidFill>
              <a:schemeClr val="accent1"/>
            </a:solidFill>
            <a:ln w="254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600" b="0" i="0" u="none" strike="noStrike" cap="none" dirty="0">
                  <a:solidFill>
                    <a:schemeClr val="lt1"/>
                  </a:solidFill>
                  <a:latin typeface="Arial"/>
                  <a:ea typeface="Arial"/>
                  <a:cs typeface="Arial"/>
                  <a:sym typeface="Arial"/>
                </a:rPr>
                <a:t>Descripción breve del problema</a:t>
              </a:r>
              <a:endParaRPr sz="600" dirty="0"/>
            </a:p>
          </p:txBody>
        </p:sp>
        <p:sp>
          <p:nvSpPr>
            <p:cNvPr id="290" name="Google Shape;290;p7"/>
            <p:cNvSpPr/>
            <p:nvPr/>
          </p:nvSpPr>
          <p:spPr>
            <a:xfrm>
              <a:off x="3347539" y="1899877"/>
              <a:ext cx="1299411" cy="475606"/>
            </a:xfrm>
            <a:prstGeom prst="rect">
              <a:avLst/>
            </a:prstGeom>
            <a:solidFill>
              <a:schemeClr val="accent3"/>
            </a:solidFill>
            <a:ln w="25400" cap="flat" cmpd="sng">
              <a:solidFill>
                <a:srgbClr val="45454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600" b="0" i="0" u="none" strike="noStrike" cap="none">
                  <a:solidFill>
                    <a:schemeClr val="lt1"/>
                  </a:solidFill>
                  <a:latin typeface="Arial"/>
                  <a:ea typeface="Arial"/>
                  <a:cs typeface="Arial"/>
                  <a:sym typeface="Arial"/>
                </a:rPr>
                <a:t>Materiales</a:t>
              </a:r>
              <a:endParaRPr sz="600"/>
            </a:p>
          </p:txBody>
        </p:sp>
        <p:sp>
          <p:nvSpPr>
            <p:cNvPr id="291" name="Google Shape;291;p7"/>
            <p:cNvSpPr/>
            <p:nvPr/>
          </p:nvSpPr>
          <p:spPr>
            <a:xfrm>
              <a:off x="1975157" y="1695509"/>
              <a:ext cx="1299411" cy="616099"/>
            </a:xfrm>
            <a:prstGeom prst="rect">
              <a:avLst/>
            </a:prstGeom>
            <a:solidFill>
              <a:schemeClr val="accent5"/>
            </a:solidFill>
            <a:ln w="25400" cap="flat" cmpd="sng">
              <a:solidFill>
                <a:srgbClr val="2641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600" b="0" i="0" u="none" strike="noStrike" cap="none">
                  <a:solidFill>
                    <a:schemeClr val="lt1"/>
                  </a:solidFill>
                  <a:latin typeface="Arial"/>
                  <a:ea typeface="Arial"/>
                  <a:cs typeface="Arial"/>
                  <a:sym typeface="Arial"/>
                </a:rPr>
                <a:t>Maquinas y/o Herramientas</a:t>
              </a:r>
              <a:endParaRPr sz="600"/>
            </a:p>
          </p:txBody>
        </p:sp>
        <p:sp>
          <p:nvSpPr>
            <p:cNvPr id="292" name="Google Shape;292;p7"/>
            <p:cNvSpPr/>
            <p:nvPr/>
          </p:nvSpPr>
          <p:spPr>
            <a:xfrm flipH="1">
              <a:off x="810511" y="2738232"/>
              <a:ext cx="999857" cy="1487308"/>
            </a:xfrm>
            <a:prstGeom prst="flowChartOnlineStorage">
              <a:avLst/>
            </a:prstGeom>
            <a:solidFill>
              <a:schemeClr val="accent2"/>
            </a:solidFill>
            <a:ln w="25400" cap="flat" cmpd="sng">
              <a:solidFill>
                <a:srgbClr val="64341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00" b="0" i="0" u="none" strike="noStrike" cap="none">
                  <a:solidFill>
                    <a:schemeClr val="lt1"/>
                  </a:solidFill>
                  <a:latin typeface="Arial"/>
                  <a:ea typeface="Arial"/>
                  <a:cs typeface="Arial"/>
                  <a:sym typeface="Arial"/>
                </a:rPr>
                <a:t>Inversión</a:t>
              </a:r>
              <a:endParaRPr sz="600"/>
            </a:p>
          </p:txBody>
        </p:sp>
        <p:cxnSp>
          <p:nvCxnSpPr>
            <p:cNvPr id="293" name="Google Shape;293;p7"/>
            <p:cNvCxnSpPr/>
            <p:nvPr/>
          </p:nvCxnSpPr>
          <p:spPr>
            <a:xfrm>
              <a:off x="872361" y="2256470"/>
              <a:ext cx="816867" cy="481762"/>
            </a:xfrm>
            <a:prstGeom prst="straightConnector1">
              <a:avLst/>
            </a:prstGeom>
            <a:noFill/>
            <a:ln w="9525" cap="flat" cmpd="sng">
              <a:solidFill>
                <a:srgbClr val="3E6EC2"/>
              </a:solidFill>
              <a:prstDash val="solid"/>
              <a:round/>
              <a:headEnd type="none" w="sm" len="sm"/>
              <a:tailEnd type="none" w="sm" len="sm"/>
            </a:ln>
          </p:spPr>
        </p:cxnSp>
        <p:cxnSp>
          <p:nvCxnSpPr>
            <p:cNvPr id="294" name="Google Shape;294;p7"/>
            <p:cNvCxnSpPr/>
            <p:nvPr/>
          </p:nvCxnSpPr>
          <p:spPr>
            <a:xfrm rot="10800000" flipH="1">
              <a:off x="744747" y="4225540"/>
              <a:ext cx="944481" cy="361920"/>
            </a:xfrm>
            <a:prstGeom prst="straightConnector1">
              <a:avLst/>
            </a:prstGeom>
            <a:noFill/>
            <a:ln w="9525" cap="flat" cmpd="sng">
              <a:solidFill>
                <a:srgbClr val="3E6EC2"/>
              </a:solidFill>
              <a:prstDash val="solid"/>
              <a:round/>
              <a:headEnd type="none" w="sm" len="sm"/>
              <a:tailEnd type="none" w="sm" len="sm"/>
            </a:ln>
          </p:spPr>
        </p:cxnSp>
        <p:cxnSp>
          <p:nvCxnSpPr>
            <p:cNvPr id="295" name="Google Shape;295;p7"/>
            <p:cNvCxnSpPr/>
            <p:nvPr/>
          </p:nvCxnSpPr>
          <p:spPr>
            <a:xfrm rot="10800000" flipH="1">
              <a:off x="744746" y="2214978"/>
              <a:ext cx="127615" cy="2372482"/>
            </a:xfrm>
            <a:prstGeom prst="straightConnector1">
              <a:avLst/>
            </a:prstGeom>
            <a:noFill/>
            <a:ln w="9525" cap="flat" cmpd="sng">
              <a:solidFill>
                <a:srgbClr val="3E6EC2"/>
              </a:solidFill>
              <a:prstDash val="solid"/>
              <a:round/>
              <a:headEnd type="none" w="sm" len="sm"/>
              <a:tailEnd type="none" w="sm" len="sm"/>
            </a:ln>
          </p:spPr>
        </p:cxnSp>
      </p:grpSp>
      <p:grpSp>
        <p:nvGrpSpPr>
          <p:cNvPr id="2" name="Google Shape;312;p27">
            <a:extLst>
              <a:ext uri="{FF2B5EF4-FFF2-40B4-BE49-F238E27FC236}">
                <a16:creationId xmlns:a16="http://schemas.microsoft.com/office/drawing/2014/main" id="{620789C3-2CFA-5D77-7A51-629AA7B11A9C}"/>
              </a:ext>
            </a:extLst>
          </p:cNvPr>
          <p:cNvGrpSpPr/>
          <p:nvPr/>
        </p:nvGrpSpPr>
        <p:grpSpPr>
          <a:xfrm>
            <a:off x="592778" y="4339824"/>
            <a:ext cx="4247121" cy="1953941"/>
            <a:chOff x="5765" y="459870"/>
            <a:chExt cx="7173031" cy="3810223"/>
          </a:xfrm>
        </p:grpSpPr>
        <p:sp>
          <p:nvSpPr>
            <p:cNvPr id="3" name="Google Shape;313;p27">
              <a:extLst>
                <a:ext uri="{FF2B5EF4-FFF2-40B4-BE49-F238E27FC236}">
                  <a16:creationId xmlns:a16="http://schemas.microsoft.com/office/drawing/2014/main" id="{11CE0D98-037A-09A0-2348-AFBCB7214250}"/>
                </a:ext>
              </a:extLst>
            </p:cNvPr>
            <p:cNvSpPr/>
            <p:nvPr/>
          </p:nvSpPr>
          <p:spPr>
            <a:xfrm>
              <a:off x="6313464" y="2868889"/>
              <a:ext cx="144222" cy="91440"/>
            </a:xfrm>
            <a:custGeom>
              <a:avLst/>
              <a:gdLst/>
              <a:ahLst/>
              <a:cxnLst/>
              <a:rect l="l" t="t" r="r" b="b"/>
              <a:pathLst>
                <a:path w="120000" h="120000" extrusionOk="0">
                  <a:moveTo>
                    <a:pt x="0" y="60000"/>
                  </a:moveTo>
                  <a:lnTo>
                    <a:pt x="120000" y="60000"/>
                  </a:lnTo>
                </a:path>
              </a:pathLst>
            </a:custGeom>
            <a:noFill/>
            <a:ln w="254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 name="Google Shape;314;p27">
              <a:extLst>
                <a:ext uri="{FF2B5EF4-FFF2-40B4-BE49-F238E27FC236}">
                  <a16:creationId xmlns:a16="http://schemas.microsoft.com/office/drawing/2014/main" id="{FCEC271F-C1C7-F5B8-44E6-AB58722C5861}"/>
                </a:ext>
              </a:extLst>
            </p:cNvPr>
            <p:cNvSpPr txBox="1"/>
            <p:nvPr/>
          </p:nvSpPr>
          <p:spPr>
            <a:xfrm>
              <a:off x="6381970" y="2911003"/>
              <a:ext cx="7211" cy="721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100" b="0" i="0" u="none" strike="noStrike" cap="none">
                <a:solidFill>
                  <a:srgbClr val="000000"/>
                </a:solidFill>
                <a:latin typeface="Arial"/>
                <a:ea typeface="Arial"/>
                <a:cs typeface="Arial"/>
                <a:sym typeface="Arial"/>
              </a:endParaRPr>
            </a:p>
          </p:txBody>
        </p:sp>
        <p:sp>
          <p:nvSpPr>
            <p:cNvPr id="5" name="Google Shape;315;p27">
              <a:extLst>
                <a:ext uri="{FF2B5EF4-FFF2-40B4-BE49-F238E27FC236}">
                  <a16:creationId xmlns:a16="http://schemas.microsoft.com/office/drawing/2014/main" id="{2674B43B-3C89-8E49-1947-78779F66AC35}"/>
                </a:ext>
              </a:extLst>
            </p:cNvPr>
            <p:cNvSpPr/>
            <p:nvPr/>
          </p:nvSpPr>
          <p:spPr>
            <a:xfrm>
              <a:off x="5448131" y="2868889"/>
              <a:ext cx="144222" cy="91440"/>
            </a:xfrm>
            <a:custGeom>
              <a:avLst/>
              <a:gdLst/>
              <a:ahLst/>
              <a:cxnLst/>
              <a:rect l="l" t="t" r="r" b="b"/>
              <a:pathLst>
                <a:path w="120000" h="120000" extrusionOk="0">
                  <a:moveTo>
                    <a:pt x="0" y="60000"/>
                  </a:moveTo>
                  <a:lnTo>
                    <a:pt x="120000" y="60000"/>
                  </a:lnTo>
                </a:path>
              </a:pathLst>
            </a:custGeom>
            <a:noFill/>
            <a:ln w="254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 name="Google Shape;316;p27">
              <a:extLst>
                <a:ext uri="{FF2B5EF4-FFF2-40B4-BE49-F238E27FC236}">
                  <a16:creationId xmlns:a16="http://schemas.microsoft.com/office/drawing/2014/main" id="{41F9DB00-6DE2-C586-87E4-64663149FC0E}"/>
                </a:ext>
              </a:extLst>
            </p:cNvPr>
            <p:cNvSpPr txBox="1"/>
            <p:nvPr/>
          </p:nvSpPr>
          <p:spPr>
            <a:xfrm>
              <a:off x="5516637" y="2911003"/>
              <a:ext cx="7211" cy="721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100" b="0" i="0" u="none" strike="noStrike" cap="none">
                <a:solidFill>
                  <a:srgbClr val="000000"/>
                </a:solidFill>
                <a:latin typeface="Arial"/>
                <a:ea typeface="Arial"/>
                <a:cs typeface="Arial"/>
                <a:sym typeface="Arial"/>
              </a:endParaRPr>
            </a:p>
          </p:txBody>
        </p:sp>
        <p:sp>
          <p:nvSpPr>
            <p:cNvPr id="7" name="Google Shape;317;p27">
              <a:extLst>
                <a:ext uri="{FF2B5EF4-FFF2-40B4-BE49-F238E27FC236}">
                  <a16:creationId xmlns:a16="http://schemas.microsoft.com/office/drawing/2014/main" id="{AA9BEA99-237B-FBA8-38FC-9A80E5166A4E}"/>
                </a:ext>
              </a:extLst>
            </p:cNvPr>
            <p:cNvSpPr/>
            <p:nvPr/>
          </p:nvSpPr>
          <p:spPr>
            <a:xfrm>
              <a:off x="4582799" y="2868889"/>
              <a:ext cx="144222" cy="91440"/>
            </a:xfrm>
            <a:custGeom>
              <a:avLst/>
              <a:gdLst/>
              <a:ahLst/>
              <a:cxnLst/>
              <a:rect l="l" t="t" r="r" b="b"/>
              <a:pathLst>
                <a:path w="120000" h="120000" extrusionOk="0">
                  <a:moveTo>
                    <a:pt x="0" y="60000"/>
                  </a:moveTo>
                  <a:lnTo>
                    <a:pt x="120000" y="60000"/>
                  </a:lnTo>
                </a:path>
              </a:pathLst>
            </a:custGeom>
            <a:noFill/>
            <a:ln w="254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8" name="Google Shape;318;p27">
              <a:extLst>
                <a:ext uri="{FF2B5EF4-FFF2-40B4-BE49-F238E27FC236}">
                  <a16:creationId xmlns:a16="http://schemas.microsoft.com/office/drawing/2014/main" id="{6A1A924C-227B-B580-3DD4-10A9824F4731}"/>
                </a:ext>
              </a:extLst>
            </p:cNvPr>
            <p:cNvSpPr txBox="1"/>
            <p:nvPr/>
          </p:nvSpPr>
          <p:spPr>
            <a:xfrm>
              <a:off x="4651304" y="2911003"/>
              <a:ext cx="7211" cy="721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100" b="0" i="0" u="none" strike="noStrike" cap="none">
                <a:solidFill>
                  <a:srgbClr val="000000"/>
                </a:solidFill>
                <a:latin typeface="Arial"/>
                <a:ea typeface="Arial"/>
                <a:cs typeface="Arial"/>
                <a:sym typeface="Arial"/>
              </a:endParaRPr>
            </a:p>
          </p:txBody>
        </p:sp>
        <p:sp>
          <p:nvSpPr>
            <p:cNvPr id="9" name="Google Shape;319;p27">
              <a:extLst>
                <a:ext uri="{FF2B5EF4-FFF2-40B4-BE49-F238E27FC236}">
                  <a16:creationId xmlns:a16="http://schemas.microsoft.com/office/drawing/2014/main" id="{DD175F1C-A8AE-622E-3DF0-FAD4C6351E28}"/>
                </a:ext>
              </a:extLst>
            </p:cNvPr>
            <p:cNvSpPr/>
            <p:nvPr/>
          </p:nvSpPr>
          <p:spPr>
            <a:xfrm>
              <a:off x="3717466" y="2868889"/>
              <a:ext cx="144222" cy="91440"/>
            </a:xfrm>
            <a:custGeom>
              <a:avLst/>
              <a:gdLst/>
              <a:ahLst/>
              <a:cxnLst/>
              <a:rect l="l" t="t" r="r" b="b"/>
              <a:pathLst>
                <a:path w="120000" h="120000" extrusionOk="0">
                  <a:moveTo>
                    <a:pt x="0" y="60000"/>
                  </a:moveTo>
                  <a:lnTo>
                    <a:pt x="120000" y="60000"/>
                  </a:lnTo>
                </a:path>
              </a:pathLst>
            </a:custGeom>
            <a:noFill/>
            <a:ln w="254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10" name="Google Shape;320;p27">
              <a:extLst>
                <a:ext uri="{FF2B5EF4-FFF2-40B4-BE49-F238E27FC236}">
                  <a16:creationId xmlns:a16="http://schemas.microsoft.com/office/drawing/2014/main" id="{99384550-0C6C-2A2C-8134-A6A0B94FAD5A}"/>
                </a:ext>
              </a:extLst>
            </p:cNvPr>
            <p:cNvSpPr txBox="1"/>
            <p:nvPr/>
          </p:nvSpPr>
          <p:spPr>
            <a:xfrm>
              <a:off x="3785971" y="2911003"/>
              <a:ext cx="7211" cy="721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100" b="0" i="0" u="none" strike="noStrike" cap="none">
                <a:solidFill>
                  <a:srgbClr val="000000"/>
                </a:solidFill>
                <a:latin typeface="Arial"/>
                <a:ea typeface="Arial"/>
                <a:cs typeface="Arial"/>
                <a:sym typeface="Arial"/>
              </a:endParaRPr>
            </a:p>
          </p:txBody>
        </p:sp>
        <p:sp>
          <p:nvSpPr>
            <p:cNvPr id="11" name="Google Shape;321;p27">
              <a:extLst>
                <a:ext uri="{FF2B5EF4-FFF2-40B4-BE49-F238E27FC236}">
                  <a16:creationId xmlns:a16="http://schemas.microsoft.com/office/drawing/2014/main" id="{576A661D-EC52-4701-2617-F42C5B373D9B}"/>
                </a:ext>
              </a:extLst>
            </p:cNvPr>
            <p:cNvSpPr/>
            <p:nvPr/>
          </p:nvSpPr>
          <p:spPr>
            <a:xfrm>
              <a:off x="2852133" y="2868889"/>
              <a:ext cx="144222" cy="91440"/>
            </a:xfrm>
            <a:custGeom>
              <a:avLst/>
              <a:gdLst/>
              <a:ahLst/>
              <a:cxnLst/>
              <a:rect l="l" t="t" r="r" b="b"/>
              <a:pathLst>
                <a:path w="120000" h="120000" extrusionOk="0">
                  <a:moveTo>
                    <a:pt x="0" y="60000"/>
                  </a:moveTo>
                  <a:lnTo>
                    <a:pt x="120000" y="60000"/>
                  </a:lnTo>
                </a:path>
              </a:pathLst>
            </a:custGeom>
            <a:noFill/>
            <a:ln w="254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12" name="Google Shape;322;p27">
              <a:extLst>
                <a:ext uri="{FF2B5EF4-FFF2-40B4-BE49-F238E27FC236}">
                  <a16:creationId xmlns:a16="http://schemas.microsoft.com/office/drawing/2014/main" id="{33539F79-280A-6330-889A-F3D2B9615B6A}"/>
                </a:ext>
              </a:extLst>
            </p:cNvPr>
            <p:cNvSpPr txBox="1"/>
            <p:nvPr/>
          </p:nvSpPr>
          <p:spPr>
            <a:xfrm>
              <a:off x="2920638" y="2911003"/>
              <a:ext cx="7211" cy="721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100" b="0" i="0" u="none" strike="noStrike" cap="none">
                <a:solidFill>
                  <a:srgbClr val="000000"/>
                </a:solidFill>
                <a:latin typeface="Arial"/>
                <a:ea typeface="Arial"/>
                <a:cs typeface="Arial"/>
                <a:sym typeface="Arial"/>
              </a:endParaRPr>
            </a:p>
          </p:txBody>
        </p:sp>
        <p:sp>
          <p:nvSpPr>
            <p:cNvPr id="13" name="Google Shape;323;p27">
              <a:extLst>
                <a:ext uri="{FF2B5EF4-FFF2-40B4-BE49-F238E27FC236}">
                  <a16:creationId xmlns:a16="http://schemas.microsoft.com/office/drawing/2014/main" id="{664B5824-7984-5B20-5DC7-59D3D6554D64}"/>
                </a:ext>
              </a:extLst>
            </p:cNvPr>
            <p:cNvSpPr/>
            <p:nvPr/>
          </p:nvSpPr>
          <p:spPr>
            <a:xfrm>
              <a:off x="1986800" y="2868889"/>
              <a:ext cx="144222" cy="91440"/>
            </a:xfrm>
            <a:custGeom>
              <a:avLst/>
              <a:gdLst/>
              <a:ahLst/>
              <a:cxnLst/>
              <a:rect l="l" t="t" r="r" b="b"/>
              <a:pathLst>
                <a:path w="120000" h="120000" extrusionOk="0">
                  <a:moveTo>
                    <a:pt x="0" y="60000"/>
                  </a:moveTo>
                  <a:lnTo>
                    <a:pt x="120000" y="60000"/>
                  </a:lnTo>
                </a:path>
              </a:pathLst>
            </a:custGeom>
            <a:noFill/>
            <a:ln w="25400" cap="flat" cmpd="sng">
              <a:solidFill>
                <a:srgbClr val="599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14" name="Google Shape;324;p27">
              <a:extLst>
                <a:ext uri="{FF2B5EF4-FFF2-40B4-BE49-F238E27FC236}">
                  <a16:creationId xmlns:a16="http://schemas.microsoft.com/office/drawing/2014/main" id="{6488B864-DAFA-D3F5-5B58-EAC7473B2F9F}"/>
                </a:ext>
              </a:extLst>
            </p:cNvPr>
            <p:cNvSpPr txBox="1"/>
            <p:nvPr/>
          </p:nvSpPr>
          <p:spPr>
            <a:xfrm>
              <a:off x="2055306" y="2911003"/>
              <a:ext cx="7211" cy="721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100" b="0" i="0" u="none" strike="noStrike" cap="none">
                <a:solidFill>
                  <a:srgbClr val="000000"/>
                </a:solidFill>
                <a:latin typeface="Arial"/>
                <a:ea typeface="Arial"/>
                <a:cs typeface="Arial"/>
                <a:sym typeface="Arial"/>
              </a:endParaRPr>
            </a:p>
          </p:txBody>
        </p:sp>
        <p:sp>
          <p:nvSpPr>
            <p:cNvPr id="15" name="Google Shape;325;p27">
              <a:extLst>
                <a:ext uri="{FF2B5EF4-FFF2-40B4-BE49-F238E27FC236}">
                  <a16:creationId xmlns:a16="http://schemas.microsoft.com/office/drawing/2014/main" id="{3B71FB4C-81BD-46C0-6403-BA35633CEFE3}"/>
                </a:ext>
              </a:extLst>
            </p:cNvPr>
            <p:cNvSpPr/>
            <p:nvPr/>
          </p:nvSpPr>
          <p:spPr>
            <a:xfrm>
              <a:off x="1121467" y="2364982"/>
              <a:ext cx="144222" cy="549627"/>
            </a:xfrm>
            <a:custGeom>
              <a:avLst/>
              <a:gdLst/>
              <a:ahLst/>
              <a:cxnLst/>
              <a:rect l="l" t="t" r="r" b="b"/>
              <a:pathLst>
                <a:path w="120000" h="120000" extrusionOk="0">
                  <a:moveTo>
                    <a:pt x="0" y="0"/>
                  </a:moveTo>
                  <a:lnTo>
                    <a:pt x="60000" y="0"/>
                  </a:lnTo>
                  <a:lnTo>
                    <a:pt x="60000" y="120000"/>
                  </a:lnTo>
                  <a:lnTo>
                    <a:pt x="120000" y="120000"/>
                  </a:lnTo>
                </a:path>
              </a:pathLst>
            </a:custGeom>
            <a:noFill/>
            <a:ln w="254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16" name="Google Shape;326;p27">
              <a:extLst>
                <a:ext uri="{FF2B5EF4-FFF2-40B4-BE49-F238E27FC236}">
                  <a16:creationId xmlns:a16="http://schemas.microsoft.com/office/drawing/2014/main" id="{3FD504E4-48F9-6E1D-17A3-F2280C5801D9}"/>
                </a:ext>
              </a:extLst>
            </p:cNvPr>
            <p:cNvSpPr txBox="1"/>
            <p:nvPr/>
          </p:nvSpPr>
          <p:spPr>
            <a:xfrm>
              <a:off x="1179372" y="2625589"/>
              <a:ext cx="28411" cy="2841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100" b="0" i="0" u="none" strike="noStrike" cap="none">
                <a:solidFill>
                  <a:srgbClr val="000000"/>
                </a:solidFill>
                <a:latin typeface="Arial"/>
                <a:ea typeface="Arial"/>
                <a:cs typeface="Arial"/>
                <a:sym typeface="Arial"/>
              </a:endParaRPr>
            </a:p>
          </p:txBody>
        </p:sp>
        <p:sp>
          <p:nvSpPr>
            <p:cNvPr id="17" name="Google Shape;327;p27">
              <a:extLst>
                <a:ext uri="{FF2B5EF4-FFF2-40B4-BE49-F238E27FC236}">
                  <a16:creationId xmlns:a16="http://schemas.microsoft.com/office/drawing/2014/main" id="{2F506F3A-CBFD-5FF1-DA75-B6484068B9F5}"/>
                </a:ext>
              </a:extLst>
            </p:cNvPr>
            <p:cNvSpPr/>
            <p:nvPr/>
          </p:nvSpPr>
          <p:spPr>
            <a:xfrm>
              <a:off x="6313464" y="2594075"/>
              <a:ext cx="144222" cy="91440"/>
            </a:xfrm>
            <a:custGeom>
              <a:avLst/>
              <a:gdLst/>
              <a:ahLst/>
              <a:cxnLst/>
              <a:rect l="l" t="t" r="r" b="b"/>
              <a:pathLst>
                <a:path w="120000" h="120000" extrusionOk="0">
                  <a:moveTo>
                    <a:pt x="0" y="60000"/>
                  </a:moveTo>
                  <a:lnTo>
                    <a:pt x="120000" y="60000"/>
                  </a:lnTo>
                </a:path>
              </a:pathLst>
            </a:custGeom>
            <a:noFill/>
            <a:ln w="254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18" name="Google Shape;328;p27">
              <a:extLst>
                <a:ext uri="{FF2B5EF4-FFF2-40B4-BE49-F238E27FC236}">
                  <a16:creationId xmlns:a16="http://schemas.microsoft.com/office/drawing/2014/main" id="{98F6F3BA-3C39-D8B9-3D00-EB3EA3C6E804}"/>
                </a:ext>
              </a:extLst>
            </p:cNvPr>
            <p:cNvSpPr txBox="1"/>
            <p:nvPr/>
          </p:nvSpPr>
          <p:spPr>
            <a:xfrm>
              <a:off x="6381970" y="2636189"/>
              <a:ext cx="7211" cy="721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100" b="0" i="0" u="none" strike="noStrike" cap="none">
                <a:solidFill>
                  <a:srgbClr val="000000"/>
                </a:solidFill>
                <a:latin typeface="Arial"/>
                <a:ea typeface="Arial"/>
                <a:cs typeface="Arial"/>
                <a:sym typeface="Arial"/>
              </a:endParaRPr>
            </a:p>
          </p:txBody>
        </p:sp>
        <p:sp>
          <p:nvSpPr>
            <p:cNvPr id="19" name="Google Shape;329;p27">
              <a:extLst>
                <a:ext uri="{FF2B5EF4-FFF2-40B4-BE49-F238E27FC236}">
                  <a16:creationId xmlns:a16="http://schemas.microsoft.com/office/drawing/2014/main" id="{28F0C7F3-A12C-946A-D4FE-09D163606C9E}"/>
                </a:ext>
              </a:extLst>
            </p:cNvPr>
            <p:cNvSpPr/>
            <p:nvPr/>
          </p:nvSpPr>
          <p:spPr>
            <a:xfrm>
              <a:off x="5448131" y="2594075"/>
              <a:ext cx="144222" cy="91440"/>
            </a:xfrm>
            <a:custGeom>
              <a:avLst/>
              <a:gdLst/>
              <a:ahLst/>
              <a:cxnLst/>
              <a:rect l="l" t="t" r="r" b="b"/>
              <a:pathLst>
                <a:path w="120000" h="120000" extrusionOk="0">
                  <a:moveTo>
                    <a:pt x="0" y="60000"/>
                  </a:moveTo>
                  <a:lnTo>
                    <a:pt x="120000" y="60000"/>
                  </a:lnTo>
                </a:path>
              </a:pathLst>
            </a:custGeom>
            <a:noFill/>
            <a:ln w="254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20" name="Google Shape;330;p27">
              <a:extLst>
                <a:ext uri="{FF2B5EF4-FFF2-40B4-BE49-F238E27FC236}">
                  <a16:creationId xmlns:a16="http://schemas.microsoft.com/office/drawing/2014/main" id="{B3C35E24-FBCF-7DC5-58B7-FAA120CE0C3D}"/>
                </a:ext>
              </a:extLst>
            </p:cNvPr>
            <p:cNvSpPr txBox="1"/>
            <p:nvPr/>
          </p:nvSpPr>
          <p:spPr>
            <a:xfrm>
              <a:off x="5516637" y="2636189"/>
              <a:ext cx="7211" cy="721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100" b="0" i="0" u="none" strike="noStrike" cap="none">
                <a:solidFill>
                  <a:srgbClr val="000000"/>
                </a:solidFill>
                <a:latin typeface="Arial"/>
                <a:ea typeface="Arial"/>
                <a:cs typeface="Arial"/>
                <a:sym typeface="Arial"/>
              </a:endParaRPr>
            </a:p>
          </p:txBody>
        </p:sp>
        <p:sp>
          <p:nvSpPr>
            <p:cNvPr id="21" name="Google Shape;331;p27">
              <a:extLst>
                <a:ext uri="{FF2B5EF4-FFF2-40B4-BE49-F238E27FC236}">
                  <a16:creationId xmlns:a16="http://schemas.microsoft.com/office/drawing/2014/main" id="{5DEA1BE6-9F0D-4167-ED18-D5CA5A5A4BDB}"/>
                </a:ext>
              </a:extLst>
            </p:cNvPr>
            <p:cNvSpPr/>
            <p:nvPr/>
          </p:nvSpPr>
          <p:spPr>
            <a:xfrm>
              <a:off x="4582799" y="2594075"/>
              <a:ext cx="144222" cy="91440"/>
            </a:xfrm>
            <a:custGeom>
              <a:avLst/>
              <a:gdLst/>
              <a:ahLst/>
              <a:cxnLst/>
              <a:rect l="l" t="t" r="r" b="b"/>
              <a:pathLst>
                <a:path w="120000" h="120000" extrusionOk="0">
                  <a:moveTo>
                    <a:pt x="0" y="60000"/>
                  </a:moveTo>
                  <a:lnTo>
                    <a:pt x="120000" y="60000"/>
                  </a:lnTo>
                </a:path>
              </a:pathLst>
            </a:custGeom>
            <a:noFill/>
            <a:ln w="254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22" name="Google Shape;332;p27">
              <a:extLst>
                <a:ext uri="{FF2B5EF4-FFF2-40B4-BE49-F238E27FC236}">
                  <a16:creationId xmlns:a16="http://schemas.microsoft.com/office/drawing/2014/main" id="{BE884887-B381-0FC4-E256-1BCC73581A97}"/>
                </a:ext>
              </a:extLst>
            </p:cNvPr>
            <p:cNvSpPr txBox="1"/>
            <p:nvPr/>
          </p:nvSpPr>
          <p:spPr>
            <a:xfrm>
              <a:off x="4651304" y="2636189"/>
              <a:ext cx="7211" cy="721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100" b="0" i="0" u="none" strike="noStrike" cap="none">
                <a:solidFill>
                  <a:srgbClr val="000000"/>
                </a:solidFill>
                <a:latin typeface="Arial"/>
                <a:ea typeface="Arial"/>
                <a:cs typeface="Arial"/>
                <a:sym typeface="Arial"/>
              </a:endParaRPr>
            </a:p>
          </p:txBody>
        </p:sp>
        <p:sp>
          <p:nvSpPr>
            <p:cNvPr id="23" name="Google Shape;333;p27">
              <a:extLst>
                <a:ext uri="{FF2B5EF4-FFF2-40B4-BE49-F238E27FC236}">
                  <a16:creationId xmlns:a16="http://schemas.microsoft.com/office/drawing/2014/main" id="{8F7FD0EC-95C1-889A-A481-8044DA0204DF}"/>
                </a:ext>
              </a:extLst>
            </p:cNvPr>
            <p:cNvSpPr/>
            <p:nvPr/>
          </p:nvSpPr>
          <p:spPr>
            <a:xfrm>
              <a:off x="3717466" y="2594075"/>
              <a:ext cx="144222" cy="91440"/>
            </a:xfrm>
            <a:custGeom>
              <a:avLst/>
              <a:gdLst/>
              <a:ahLst/>
              <a:cxnLst/>
              <a:rect l="l" t="t" r="r" b="b"/>
              <a:pathLst>
                <a:path w="120000" h="120000" extrusionOk="0">
                  <a:moveTo>
                    <a:pt x="0" y="60000"/>
                  </a:moveTo>
                  <a:lnTo>
                    <a:pt x="120000" y="60000"/>
                  </a:lnTo>
                </a:path>
              </a:pathLst>
            </a:custGeom>
            <a:noFill/>
            <a:ln w="254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24" name="Google Shape;334;p27">
              <a:extLst>
                <a:ext uri="{FF2B5EF4-FFF2-40B4-BE49-F238E27FC236}">
                  <a16:creationId xmlns:a16="http://schemas.microsoft.com/office/drawing/2014/main" id="{0BDF4548-4C41-45CB-0333-78B3B82AD432}"/>
                </a:ext>
              </a:extLst>
            </p:cNvPr>
            <p:cNvSpPr txBox="1"/>
            <p:nvPr/>
          </p:nvSpPr>
          <p:spPr>
            <a:xfrm>
              <a:off x="3785971" y="2636189"/>
              <a:ext cx="7211" cy="721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100" b="0" i="0" u="none" strike="noStrike" cap="none">
                <a:solidFill>
                  <a:srgbClr val="000000"/>
                </a:solidFill>
                <a:latin typeface="Arial"/>
                <a:ea typeface="Arial"/>
                <a:cs typeface="Arial"/>
                <a:sym typeface="Arial"/>
              </a:endParaRPr>
            </a:p>
          </p:txBody>
        </p:sp>
        <p:sp>
          <p:nvSpPr>
            <p:cNvPr id="25" name="Google Shape;335;p27">
              <a:extLst>
                <a:ext uri="{FF2B5EF4-FFF2-40B4-BE49-F238E27FC236}">
                  <a16:creationId xmlns:a16="http://schemas.microsoft.com/office/drawing/2014/main" id="{5C38B85C-6C40-DE89-8FC8-F70AFDAF9F49}"/>
                </a:ext>
              </a:extLst>
            </p:cNvPr>
            <p:cNvSpPr/>
            <p:nvPr/>
          </p:nvSpPr>
          <p:spPr>
            <a:xfrm>
              <a:off x="2852133" y="2594075"/>
              <a:ext cx="144222" cy="91440"/>
            </a:xfrm>
            <a:custGeom>
              <a:avLst/>
              <a:gdLst/>
              <a:ahLst/>
              <a:cxnLst/>
              <a:rect l="l" t="t" r="r" b="b"/>
              <a:pathLst>
                <a:path w="120000" h="120000" extrusionOk="0">
                  <a:moveTo>
                    <a:pt x="0" y="60000"/>
                  </a:moveTo>
                  <a:lnTo>
                    <a:pt x="120000" y="60000"/>
                  </a:lnTo>
                </a:path>
              </a:pathLst>
            </a:custGeom>
            <a:noFill/>
            <a:ln w="254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26" name="Google Shape;336;p27">
              <a:extLst>
                <a:ext uri="{FF2B5EF4-FFF2-40B4-BE49-F238E27FC236}">
                  <a16:creationId xmlns:a16="http://schemas.microsoft.com/office/drawing/2014/main" id="{4A5BFF69-C721-5E5D-1593-B5C7AA9A06E9}"/>
                </a:ext>
              </a:extLst>
            </p:cNvPr>
            <p:cNvSpPr txBox="1"/>
            <p:nvPr/>
          </p:nvSpPr>
          <p:spPr>
            <a:xfrm>
              <a:off x="2920638" y="2636189"/>
              <a:ext cx="7211" cy="721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100" b="0" i="0" u="none" strike="noStrike" cap="none">
                <a:solidFill>
                  <a:srgbClr val="000000"/>
                </a:solidFill>
                <a:latin typeface="Arial"/>
                <a:ea typeface="Arial"/>
                <a:cs typeface="Arial"/>
                <a:sym typeface="Arial"/>
              </a:endParaRPr>
            </a:p>
          </p:txBody>
        </p:sp>
        <p:sp>
          <p:nvSpPr>
            <p:cNvPr id="27" name="Google Shape;337;p27">
              <a:extLst>
                <a:ext uri="{FF2B5EF4-FFF2-40B4-BE49-F238E27FC236}">
                  <a16:creationId xmlns:a16="http://schemas.microsoft.com/office/drawing/2014/main" id="{A083578F-7E7E-15CF-A040-106D053663E2}"/>
                </a:ext>
              </a:extLst>
            </p:cNvPr>
            <p:cNvSpPr/>
            <p:nvPr/>
          </p:nvSpPr>
          <p:spPr>
            <a:xfrm>
              <a:off x="1986800" y="2594075"/>
              <a:ext cx="144222" cy="91440"/>
            </a:xfrm>
            <a:custGeom>
              <a:avLst/>
              <a:gdLst/>
              <a:ahLst/>
              <a:cxnLst/>
              <a:rect l="l" t="t" r="r" b="b"/>
              <a:pathLst>
                <a:path w="120000" h="120000" extrusionOk="0">
                  <a:moveTo>
                    <a:pt x="0" y="60000"/>
                  </a:moveTo>
                  <a:lnTo>
                    <a:pt x="120000" y="60000"/>
                  </a:lnTo>
                </a:path>
              </a:pathLst>
            </a:custGeom>
            <a:noFill/>
            <a:ln w="25400" cap="flat" cmpd="sng">
              <a:solidFill>
                <a:srgbClr val="599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28" name="Google Shape;338;p27">
              <a:extLst>
                <a:ext uri="{FF2B5EF4-FFF2-40B4-BE49-F238E27FC236}">
                  <a16:creationId xmlns:a16="http://schemas.microsoft.com/office/drawing/2014/main" id="{160BFEAA-325D-3198-9B0B-94B805C2A80F}"/>
                </a:ext>
              </a:extLst>
            </p:cNvPr>
            <p:cNvSpPr txBox="1"/>
            <p:nvPr/>
          </p:nvSpPr>
          <p:spPr>
            <a:xfrm>
              <a:off x="2055306" y="2636189"/>
              <a:ext cx="7211" cy="721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100" b="0" i="0" u="none" strike="noStrike" cap="none">
                <a:solidFill>
                  <a:srgbClr val="000000"/>
                </a:solidFill>
                <a:latin typeface="Arial"/>
                <a:ea typeface="Arial"/>
                <a:cs typeface="Arial"/>
                <a:sym typeface="Arial"/>
              </a:endParaRPr>
            </a:p>
          </p:txBody>
        </p:sp>
        <p:sp>
          <p:nvSpPr>
            <p:cNvPr id="29" name="Google Shape;339;p27">
              <a:extLst>
                <a:ext uri="{FF2B5EF4-FFF2-40B4-BE49-F238E27FC236}">
                  <a16:creationId xmlns:a16="http://schemas.microsoft.com/office/drawing/2014/main" id="{C3A53BC9-3602-335C-F2C8-70C9458A36E6}"/>
                </a:ext>
              </a:extLst>
            </p:cNvPr>
            <p:cNvSpPr/>
            <p:nvPr/>
          </p:nvSpPr>
          <p:spPr>
            <a:xfrm>
              <a:off x="1121467" y="2364982"/>
              <a:ext cx="144222" cy="274813"/>
            </a:xfrm>
            <a:custGeom>
              <a:avLst/>
              <a:gdLst/>
              <a:ahLst/>
              <a:cxnLst/>
              <a:rect l="l" t="t" r="r" b="b"/>
              <a:pathLst>
                <a:path w="120000" h="120000" extrusionOk="0">
                  <a:moveTo>
                    <a:pt x="0" y="0"/>
                  </a:moveTo>
                  <a:lnTo>
                    <a:pt x="60000" y="0"/>
                  </a:lnTo>
                  <a:lnTo>
                    <a:pt x="60000" y="120000"/>
                  </a:lnTo>
                  <a:lnTo>
                    <a:pt x="120000" y="120000"/>
                  </a:lnTo>
                </a:path>
              </a:pathLst>
            </a:custGeom>
            <a:noFill/>
            <a:ln w="254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0" name="Google Shape;340;p27">
              <a:extLst>
                <a:ext uri="{FF2B5EF4-FFF2-40B4-BE49-F238E27FC236}">
                  <a16:creationId xmlns:a16="http://schemas.microsoft.com/office/drawing/2014/main" id="{7CA61412-3715-F2DD-12A2-4AB4DD0E418B}"/>
                </a:ext>
              </a:extLst>
            </p:cNvPr>
            <p:cNvSpPr txBox="1"/>
            <p:nvPr/>
          </p:nvSpPr>
          <p:spPr>
            <a:xfrm>
              <a:off x="1185819" y="2494629"/>
              <a:ext cx="15517" cy="15517"/>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100" b="0" i="0" u="none" strike="noStrike" cap="none">
                <a:solidFill>
                  <a:srgbClr val="000000"/>
                </a:solidFill>
                <a:latin typeface="Arial"/>
                <a:ea typeface="Arial"/>
                <a:cs typeface="Arial"/>
                <a:sym typeface="Arial"/>
              </a:endParaRPr>
            </a:p>
          </p:txBody>
        </p:sp>
        <p:sp>
          <p:nvSpPr>
            <p:cNvPr id="31" name="Google Shape;341;p27">
              <a:extLst>
                <a:ext uri="{FF2B5EF4-FFF2-40B4-BE49-F238E27FC236}">
                  <a16:creationId xmlns:a16="http://schemas.microsoft.com/office/drawing/2014/main" id="{89F021E3-EB89-6FDD-88B1-2BF9C23F012A}"/>
                </a:ext>
              </a:extLst>
            </p:cNvPr>
            <p:cNvSpPr/>
            <p:nvPr/>
          </p:nvSpPr>
          <p:spPr>
            <a:xfrm>
              <a:off x="6313464" y="2319262"/>
              <a:ext cx="144222" cy="91440"/>
            </a:xfrm>
            <a:custGeom>
              <a:avLst/>
              <a:gdLst/>
              <a:ahLst/>
              <a:cxnLst/>
              <a:rect l="l" t="t" r="r" b="b"/>
              <a:pathLst>
                <a:path w="120000" h="120000" extrusionOk="0">
                  <a:moveTo>
                    <a:pt x="0" y="60000"/>
                  </a:moveTo>
                  <a:lnTo>
                    <a:pt x="120000" y="60000"/>
                  </a:lnTo>
                </a:path>
              </a:pathLst>
            </a:custGeom>
            <a:noFill/>
            <a:ln w="254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2" name="Google Shape;342;p27">
              <a:extLst>
                <a:ext uri="{FF2B5EF4-FFF2-40B4-BE49-F238E27FC236}">
                  <a16:creationId xmlns:a16="http://schemas.microsoft.com/office/drawing/2014/main" id="{037DB6D3-850C-9347-19FD-3174A0271B82}"/>
                </a:ext>
              </a:extLst>
            </p:cNvPr>
            <p:cNvSpPr txBox="1"/>
            <p:nvPr/>
          </p:nvSpPr>
          <p:spPr>
            <a:xfrm>
              <a:off x="6381970" y="2361376"/>
              <a:ext cx="7211" cy="721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100" b="0" i="0" u="none" strike="noStrike" cap="none">
                <a:solidFill>
                  <a:srgbClr val="000000"/>
                </a:solidFill>
                <a:latin typeface="Arial"/>
                <a:ea typeface="Arial"/>
                <a:cs typeface="Arial"/>
                <a:sym typeface="Arial"/>
              </a:endParaRPr>
            </a:p>
          </p:txBody>
        </p:sp>
        <p:sp>
          <p:nvSpPr>
            <p:cNvPr id="33" name="Google Shape;343;p27">
              <a:extLst>
                <a:ext uri="{FF2B5EF4-FFF2-40B4-BE49-F238E27FC236}">
                  <a16:creationId xmlns:a16="http://schemas.microsoft.com/office/drawing/2014/main" id="{4C48BB54-84D3-250F-FF4B-6EA769336EDD}"/>
                </a:ext>
              </a:extLst>
            </p:cNvPr>
            <p:cNvSpPr/>
            <p:nvPr/>
          </p:nvSpPr>
          <p:spPr>
            <a:xfrm>
              <a:off x="5448131" y="2319262"/>
              <a:ext cx="144222" cy="91440"/>
            </a:xfrm>
            <a:custGeom>
              <a:avLst/>
              <a:gdLst/>
              <a:ahLst/>
              <a:cxnLst/>
              <a:rect l="l" t="t" r="r" b="b"/>
              <a:pathLst>
                <a:path w="120000" h="120000" extrusionOk="0">
                  <a:moveTo>
                    <a:pt x="0" y="60000"/>
                  </a:moveTo>
                  <a:lnTo>
                    <a:pt x="120000" y="60000"/>
                  </a:lnTo>
                </a:path>
              </a:pathLst>
            </a:custGeom>
            <a:noFill/>
            <a:ln w="254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4" name="Google Shape;344;p27">
              <a:extLst>
                <a:ext uri="{FF2B5EF4-FFF2-40B4-BE49-F238E27FC236}">
                  <a16:creationId xmlns:a16="http://schemas.microsoft.com/office/drawing/2014/main" id="{D582142D-B4D9-CBF6-17D3-1C4CDB993120}"/>
                </a:ext>
              </a:extLst>
            </p:cNvPr>
            <p:cNvSpPr txBox="1"/>
            <p:nvPr/>
          </p:nvSpPr>
          <p:spPr>
            <a:xfrm>
              <a:off x="5516637" y="2361376"/>
              <a:ext cx="7211" cy="721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100" b="0" i="0" u="none" strike="noStrike" cap="none">
                <a:solidFill>
                  <a:srgbClr val="000000"/>
                </a:solidFill>
                <a:latin typeface="Arial"/>
                <a:ea typeface="Arial"/>
                <a:cs typeface="Arial"/>
                <a:sym typeface="Arial"/>
              </a:endParaRPr>
            </a:p>
          </p:txBody>
        </p:sp>
        <p:sp>
          <p:nvSpPr>
            <p:cNvPr id="35" name="Google Shape;345;p27">
              <a:extLst>
                <a:ext uri="{FF2B5EF4-FFF2-40B4-BE49-F238E27FC236}">
                  <a16:creationId xmlns:a16="http://schemas.microsoft.com/office/drawing/2014/main" id="{BC33B980-B3AD-8D62-215B-82A5D2CA9EA4}"/>
                </a:ext>
              </a:extLst>
            </p:cNvPr>
            <p:cNvSpPr/>
            <p:nvPr/>
          </p:nvSpPr>
          <p:spPr>
            <a:xfrm>
              <a:off x="4582799" y="2319262"/>
              <a:ext cx="144222" cy="91440"/>
            </a:xfrm>
            <a:custGeom>
              <a:avLst/>
              <a:gdLst/>
              <a:ahLst/>
              <a:cxnLst/>
              <a:rect l="l" t="t" r="r" b="b"/>
              <a:pathLst>
                <a:path w="120000" h="120000" extrusionOk="0">
                  <a:moveTo>
                    <a:pt x="0" y="60000"/>
                  </a:moveTo>
                  <a:lnTo>
                    <a:pt x="120000" y="60000"/>
                  </a:lnTo>
                </a:path>
              </a:pathLst>
            </a:custGeom>
            <a:noFill/>
            <a:ln w="254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6" name="Google Shape;346;p27">
              <a:extLst>
                <a:ext uri="{FF2B5EF4-FFF2-40B4-BE49-F238E27FC236}">
                  <a16:creationId xmlns:a16="http://schemas.microsoft.com/office/drawing/2014/main" id="{EED580F6-A83E-3115-0D93-A20590CAD622}"/>
                </a:ext>
              </a:extLst>
            </p:cNvPr>
            <p:cNvSpPr txBox="1"/>
            <p:nvPr/>
          </p:nvSpPr>
          <p:spPr>
            <a:xfrm>
              <a:off x="4651304" y="2361376"/>
              <a:ext cx="7211" cy="721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100" b="0" i="0" u="none" strike="noStrike" cap="none">
                <a:solidFill>
                  <a:srgbClr val="000000"/>
                </a:solidFill>
                <a:latin typeface="Arial"/>
                <a:ea typeface="Arial"/>
                <a:cs typeface="Arial"/>
                <a:sym typeface="Arial"/>
              </a:endParaRPr>
            </a:p>
          </p:txBody>
        </p:sp>
        <p:sp>
          <p:nvSpPr>
            <p:cNvPr id="37" name="Google Shape;347;p27">
              <a:extLst>
                <a:ext uri="{FF2B5EF4-FFF2-40B4-BE49-F238E27FC236}">
                  <a16:creationId xmlns:a16="http://schemas.microsoft.com/office/drawing/2014/main" id="{1FECE92C-FBD8-9F6B-8D75-D80541604197}"/>
                </a:ext>
              </a:extLst>
            </p:cNvPr>
            <p:cNvSpPr/>
            <p:nvPr/>
          </p:nvSpPr>
          <p:spPr>
            <a:xfrm>
              <a:off x="3717466" y="2319262"/>
              <a:ext cx="144222" cy="91440"/>
            </a:xfrm>
            <a:custGeom>
              <a:avLst/>
              <a:gdLst/>
              <a:ahLst/>
              <a:cxnLst/>
              <a:rect l="l" t="t" r="r" b="b"/>
              <a:pathLst>
                <a:path w="120000" h="120000" extrusionOk="0">
                  <a:moveTo>
                    <a:pt x="0" y="60000"/>
                  </a:moveTo>
                  <a:lnTo>
                    <a:pt x="120000" y="60000"/>
                  </a:lnTo>
                </a:path>
              </a:pathLst>
            </a:custGeom>
            <a:noFill/>
            <a:ln w="254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8" name="Google Shape;348;p27">
              <a:extLst>
                <a:ext uri="{FF2B5EF4-FFF2-40B4-BE49-F238E27FC236}">
                  <a16:creationId xmlns:a16="http://schemas.microsoft.com/office/drawing/2014/main" id="{11FAD08E-2627-85FE-ECF8-1679C3377CEC}"/>
                </a:ext>
              </a:extLst>
            </p:cNvPr>
            <p:cNvSpPr txBox="1"/>
            <p:nvPr/>
          </p:nvSpPr>
          <p:spPr>
            <a:xfrm>
              <a:off x="3785971" y="2361376"/>
              <a:ext cx="7211" cy="721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100" b="0" i="0" u="none" strike="noStrike" cap="none">
                <a:solidFill>
                  <a:srgbClr val="000000"/>
                </a:solidFill>
                <a:latin typeface="Arial"/>
                <a:ea typeface="Arial"/>
                <a:cs typeface="Arial"/>
                <a:sym typeface="Arial"/>
              </a:endParaRPr>
            </a:p>
          </p:txBody>
        </p:sp>
        <p:sp>
          <p:nvSpPr>
            <p:cNvPr id="39" name="Google Shape;349;p27">
              <a:extLst>
                <a:ext uri="{FF2B5EF4-FFF2-40B4-BE49-F238E27FC236}">
                  <a16:creationId xmlns:a16="http://schemas.microsoft.com/office/drawing/2014/main" id="{B51568FA-7515-C22A-3F9C-07FCBEE33174}"/>
                </a:ext>
              </a:extLst>
            </p:cNvPr>
            <p:cNvSpPr/>
            <p:nvPr/>
          </p:nvSpPr>
          <p:spPr>
            <a:xfrm>
              <a:off x="2852133" y="2319262"/>
              <a:ext cx="144222" cy="91440"/>
            </a:xfrm>
            <a:custGeom>
              <a:avLst/>
              <a:gdLst/>
              <a:ahLst/>
              <a:cxnLst/>
              <a:rect l="l" t="t" r="r" b="b"/>
              <a:pathLst>
                <a:path w="120000" h="120000" extrusionOk="0">
                  <a:moveTo>
                    <a:pt x="0" y="60000"/>
                  </a:moveTo>
                  <a:lnTo>
                    <a:pt x="120000" y="60000"/>
                  </a:lnTo>
                </a:path>
              </a:pathLst>
            </a:custGeom>
            <a:noFill/>
            <a:ln w="254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0" name="Google Shape;350;p27">
              <a:extLst>
                <a:ext uri="{FF2B5EF4-FFF2-40B4-BE49-F238E27FC236}">
                  <a16:creationId xmlns:a16="http://schemas.microsoft.com/office/drawing/2014/main" id="{9B42A4A6-1B62-9993-095C-1D365A5AA655}"/>
                </a:ext>
              </a:extLst>
            </p:cNvPr>
            <p:cNvSpPr txBox="1"/>
            <p:nvPr/>
          </p:nvSpPr>
          <p:spPr>
            <a:xfrm>
              <a:off x="2920638" y="2361376"/>
              <a:ext cx="7211" cy="721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100" b="0" i="0" u="none" strike="noStrike" cap="none">
                <a:solidFill>
                  <a:srgbClr val="000000"/>
                </a:solidFill>
                <a:latin typeface="Arial"/>
                <a:ea typeface="Arial"/>
                <a:cs typeface="Arial"/>
                <a:sym typeface="Arial"/>
              </a:endParaRPr>
            </a:p>
          </p:txBody>
        </p:sp>
        <p:sp>
          <p:nvSpPr>
            <p:cNvPr id="41" name="Google Shape;351;p27">
              <a:extLst>
                <a:ext uri="{FF2B5EF4-FFF2-40B4-BE49-F238E27FC236}">
                  <a16:creationId xmlns:a16="http://schemas.microsoft.com/office/drawing/2014/main" id="{F9E2874E-502B-76A8-83D0-A5E89B5CE3DB}"/>
                </a:ext>
              </a:extLst>
            </p:cNvPr>
            <p:cNvSpPr/>
            <p:nvPr/>
          </p:nvSpPr>
          <p:spPr>
            <a:xfrm>
              <a:off x="1986800" y="2319262"/>
              <a:ext cx="144222" cy="91440"/>
            </a:xfrm>
            <a:custGeom>
              <a:avLst/>
              <a:gdLst/>
              <a:ahLst/>
              <a:cxnLst/>
              <a:rect l="l" t="t" r="r" b="b"/>
              <a:pathLst>
                <a:path w="120000" h="120000" extrusionOk="0">
                  <a:moveTo>
                    <a:pt x="0" y="60000"/>
                  </a:moveTo>
                  <a:lnTo>
                    <a:pt x="120000" y="60000"/>
                  </a:lnTo>
                </a:path>
              </a:pathLst>
            </a:custGeom>
            <a:noFill/>
            <a:ln w="25400" cap="flat" cmpd="sng">
              <a:solidFill>
                <a:srgbClr val="599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2" name="Google Shape;352;p27">
              <a:extLst>
                <a:ext uri="{FF2B5EF4-FFF2-40B4-BE49-F238E27FC236}">
                  <a16:creationId xmlns:a16="http://schemas.microsoft.com/office/drawing/2014/main" id="{8273C3A4-9290-ACD6-DDE4-E5C027951CD8}"/>
                </a:ext>
              </a:extLst>
            </p:cNvPr>
            <p:cNvSpPr txBox="1"/>
            <p:nvPr/>
          </p:nvSpPr>
          <p:spPr>
            <a:xfrm>
              <a:off x="2055306" y="2361376"/>
              <a:ext cx="7211" cy="721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100" b="0" i="0" u="none" strike="noStrike" cap="none">
                <a:solidFill>
                  <a:srgbClr val="000000"/>
                </a:solidFill>
                <a:latin typeface="Arial"/>
                <a:ea typeface="Arial"/>
                <a:cs typeface="Arial"/>
                <a:sym typeface="Arial"/>
              </a:endParaRPr>
            </a:p>
          </p:txBody>
        </p:sp>
        <p:sp>
          <p:nvSpPr>
            <p:cNvPr id="43" name="Google Shape;353;p27">
              <a:extLst>
                <a:ext uri="{FF2B5EF4-FFF2-40B4-BE49-F238E27FC236}">
                  <a16:creationId xmlns:a16="http://schemas.microsoft.com/office/drawing/2014/main" id="{207BA9C4-89A2-11E6-2701-1519EB5E9AF9}"/>
                </a:ext>
              </a:extLst>
            </p:cNvPr>
            <p:cNvSpPr/>
            <p:nvPr/>
          </p:nvSpPr>
          <p:spPr>
            <a:xfrm>
              <a:off x="1121467" y="2319262"/>
              <a:ext cx="144222" cy="91440"/>
            </a:xfrm>
            <a:custGeom>
              <a:avLst/>
              <a:gdLst/>
              <a:ahLst/>
              <a:cxnLst/>
              <a:rect l="l" t="t" r="r" b="b"/>
              <a:pathLst>
                <a:path w="120000" h="120000" extrusionOk="0">
                  <a:moveTo>
                    <a:pt x="0" y="60000"/>
                  </a:moveTo>
                  <a:lnTo>
                    <a:pt x="120000" y="60000"/>
                  </a:lnTo>
                </a:path>
              </a:pathLst>
            </a:custGeom>
            <a:noFill/>
            <a:ln w="254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4" name="Google Shape;354;p27">
              <a:extLst>
                <a:ext uri="{FF2B5EF4-FFF2-40B4-BE49-F238E27FC236}">
                  <a16:creationId xmlns:a16="http://schemas.microsoft.com/office/drawing/2014/main" id="{00125731-B547-5353-FBBD-85208C9E4799}"/>
                </a:ext>
              </a:extLst>
            </p:cNvPr>
            <p:cNvSpPr txBox="1"/>
            <p:nvPr/>
          </p:nvSpPr>
          <p:spPr>
            <a:xfrm>
              <a:off x="1189973" y="2361376"/>
              <a:ext cx="7211" cy="721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100" b="0" i="0" u="none" strike="noStrike" cap="none">
                <a:solidFill>
                  <a:srgbClr val="000000"/>
                </a:solidFill>
                <a:latin typeface="Arial"/>
                <a:ea typeface="Arial"/>
                <a:cs typeface="Arial"/>
                <a:sym typeface="Arial"/>
              </a:endParaRPr>
            </a:p>
          </p:txBody>
        </p:sp>
        <p:sp>
          <p:nvSpPr>
            <p:cNvPr id="45" name="Google Shape;355;p27">
              <a:extLst>
                <a:ext uri="{FF2B5EF4-FFF2-40B4-BE49-F238E27FC236}">
                  <a16:creationId xmlns:a16="http://schemas.microsoft.com/office/drawing/2014/main" id="{D2829A68-6C94-C747-BBD5-DECFCFA4A1AA}"/>
                </a:ext>
              </a:extLst>
            </p:cNvPr>
            <p:cNvSpPr/>
            <p:nvPr/>
          </p:nvSpPr>
          <p:spPr>
            <a:xfrm>
              <a:off x="6313464" y="2044448"/>
              <a:ext cx="144222" cy="91440"/>
            </a:xfrm>
            <a:custGeom>
              <a:avLst/>
              <a:gdLst/>
              <a:ahLst/>
              <a:cxnLst/>
              <a:rect l="l" t="t" r="r" b="b"/>
              <a:pathLst>
                <a:path w="120000" h="120000" extrusionOk="0">
                  <a:moveTo>
                    <a:pt x="0" y="60000"/>
                  </a:moveTo>
                  <a:lnTo>
                    <a:pt x="120000" y="60000"/>
                  </a:lnTo>
                </a:path>
              </a:pathLst>
            </a:custGeom>
            <a:noFill/>
            <a:ln w="254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6" name="Google Shape;356;p27">
              <a:extLst>
                <a:ext uri="{FF2B5EF4-FFF2-40B4-BE49-F238E27FC236}">
                  <a16:creationId xmlns:a16="http://schemas.microsoft.com/office/drawing/2014/main" id="{21F1BD1D-A26F-548E-B2C9-DF956A66D410}"/>
                </a:ext>
              </a:extLst>
            </p:cNvPr>
            <p:cNvSpPr txBox="1"/>
            <p:nvPr/>
          </p:nvSpPr>
          <p:spPr>
            <a:xfrm>
              <a:off x="6381970" y="2086562"/>
              <a:ext cx="7211" cy="721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100" b="0" i="0" u="none" strike="noStrike" cap="none">
                <a:solidFill>
                  <a:srgbClr val="000000"/>
                </a:solidFill>
                <a:latin typeface="Arial"/>
                <a:ea typeface="Arial"/>
                <a:cs typeface="Arial"/>
                <a:sym typeface="Arial"/>
              </a:endParaRPr>
            </a:p>
          </p:txBody>
        </p:sp>
        <p:sp>
          <p:nvSpPr>
            <p:cNvPr id="47" name="Google Shape;357;p27">
              <a:extLst>
                <a:ext uri="{FF2B5EF4-FFF2-40B4-BE49-F238E27FC236}">
                  <a16:creationId xmlns:a16="http://schemas.microsoft.com/office/drawing/2014/main" id="{B958FB1B-3870-F876-2BE2-BAD348D7A91D}"/>
                </a:ext>
              </a:extLst>
            </p:cNvPr>
            <p:cNvSpPr/>
            <p:nvPr/>
          </p:nvSpPr>
          <p:spPr>
            <a:xfrm>
              <a:off x="5448131" y="2044448"/>
              <a:ext cx="144222" cy="91440"/>
            </a:xfrm>
            <a:custGeom>
              <a:avLst/>
              <a:gdLst/>
              <a:ahLst/>
              <a:cxnLst/>
              <a:rect l="l" t="t" r="r" b="b"/>
              <a:pathLst>
                <a:path w="120000" h="120000" extrusionOk="0">
                  <a:moveTo>
                    <a:pt x="0" y="60000"/>
                  </a:moveTo>
                  <a:lnTo>
                    <a:pt x="120000" y="60000"/>
                  </a:lnTo>
                </a:path>
              </a:pathLst>
            </a:custGeom>
            <a:noFill/>
            <a:ln w="254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8" name="Google Shape;358;p27">
              <a:extLst>
                <a:ext uri="{FF2B5EF4-FFF2-40B4-BE49-F238E27FC236}">
                  <a16:creationId xmlns:a16="http://schemas.microsoft.com/office/drawing/2014/main" id="{EDB74B2B-A6A9-7648-A528-3B7DBC16E811}"/>
                </a:ext>
              </a:extLst>
            </p:cNvPr>
            <p:cNvSpPr txBox="1"/>
            <p:nvPr/>
          </p:nvSpPr>
          <p:spPr>
            <a:xfrm>
              <a:off x="5516637" y="2086562"/>
              <a:ext cx="7211" cy="721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100" b="0" i="0" u="none" strike="noStrike" cap="none">
                <a:solidFill>
                  <a:srgbClr val="000000"/>
                </a:solidFill>
                <a:latin typeface="Arial"/>
                <a:ea typeface="Arial"/>
                <a:cs typeface="Arial"/>
                <a:sym typeface="Arial"/>
              </a:endParaRPr>
            </a:p>
          </p:txBody>
        </p:sp>
        <p:sp>
          <p:nvSpPr>
            <p:cNvPr id="49" name="Google Shape;359;p27">
              <a:extLst>
                <a:ext uri="{FF2B5EF4-FFF2-40B4-BE49-F238E27FC236}">
                  <a16:creationId xmlns:a16="http://schemas.microsoft.com/office/drawing/2014/main" id="{C3776775-07F4-6907-C8A1-9726E6D18184}"/>
                </a:ext>
              </a:extLst>
            </p:cNvPr>
            <p:cNvSpPr/>
            <p:nvPr/>
          </p:nvSpPr>
          <p:spPr>
            <a:xfrm>
              <a:off x="4582799" y="2044448"/>
              <a:ext cx="144222" cy="91440"/>
            </a:xfrm>
            <a:custGeom>
              <a:avLst/>
              <a:gdLst/>
              <a:ahLst/>
              <a:cxnLst/>
              <a:rect l="l" t="t" r="r" b="b"/>
              <a:pathLst>
                <a:path w="120000" h="120000" extrusionOk="0">
                  <a:moveTo>
                    <a:pt x="0" y="60000"/>
                  </a:moveTo>
                  <a:lnTo>
                    <a:pt x="120000" y="60000"/>
                  </a:lnTo>
                </a:path>
              </a:pathLst>
            </a:custGeom>
            <a:noFill/>
            <a:ln w="254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0" name="Google Shape;360;p27">
              <a:extLst>
                <a:ext uri="{FF2B5EF4-FFF2-40B4-BE49-F238E27FC236}">
                  <a16:creationId xmlns:a16="http://schemas.microsoft.com/office/drawing/2014/main" id="{12CDCB27-18A8-16DA-5328-76616D0AD369}"/>
                </a:ext>
              </a:extLst>
            </p:cNvPr>
            <p:cNvSpPr txBox="1"/>
            <p:nvPr/>
          </p:nvSpPr>
          <p:spPr>
            <a:xfrm>
              <a:off x="4651304" y="2086562"/>
              <a:ext cx="7211" cy="721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100" b="0" i="0" u="none" strike="noStrike" cap="none">
                <a:solidFill>
                  <a:srgbClr val="000000"/>
                </a:solidFill>
                <a:latin typeface="Arial"/>
                <a:ea typeface="Arial"/>
                <a:cs typeface="Arial"/>
                <a:sym typeface="Arial"/>
              </a:endParaRPr>
            </a:p>
          </p:txBody>
        </p:sp>
        <p:sp>
          <p:nvSpPr>
            <p:cNvPr id="51" name="Google Shape;361;p27">
              <a:extLst>
                <a:ext uri="{FF2B5EF4-FFF2-40B4-BE49-F238E27FC236}">
                  <a16:creationId xmlns:a16="http://schemas.microsoft.com/office/drawing/2014/main" id="{F1FB2766-C469-C0DF-B58C-9C8DC7795ABC}"/>
                </a:ext>
              </a:extLst>
            </p:cNvPr>
            <p:cNvSpPr/>
            <p:nvPr/>
          </p:nvSpPr>
          <p:spPr>
            <a:xfrm>
              <a:off x="3717466" y="2044448"/>
              <a:ext cx="144222" cy="91440"/>
            </a:xfrm>
            <a:custGeom>
              <a:avLst/>
              <a:gdLst/>
              <a:ahLst/>
              <a:cxnLst/>
              <a:rect l="l" t="t" r="r" b="b"/>
              <a:pathLst>
                <a:path w="120000" h="120000" extrusionOk="0">
                  <a:moveTo>
                    <a:pt x="0" y="60000"/>
                  </a:moveTo>
                  <a:lnTo>
                    <a:pt x="120000" y="60000"/>
                  </a:lnTo>
                </a:path>
              </a:pathLst>
            </a:custGeom>
            <a:noFill/>
            <a:ln w="254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2" name="Google Shape;362;p27">
              <a:extLst>
                <a:ext uri="{FF2B5EF4-FFF2-40B4-BE49-F238E27FC236}">
                  <a16:creationId xmlns:a16="http://schemas.microsoft.com/office/drawing/2014/main" id="{3B56C522-4F09-12A1-192B-6793F53A1E9F}"/>
                </a:ext>
              </a:extLst>
            </p:cNvPr>
            <p:cNvSpPr txBox="1"/>
            <p:nvPr/>
          </p:nvSpPr>
          <p:spPr>
            <a:xfrm>
              <a:off x="3785971" y="2086562"/>
              <a:ext cx="7211" cy="721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100" b="0" i="0" u="none" strike="noStrike" cap="none">
                <a:solidFill>
                  <a:srgbClr val="000000"/>
                </a:solidFill>
                <a:latin typeface="Arial"/>
                <a:ea typeface="Arial"/>
                <a:cs typeface="Arial"/>
                <a:sym typeface="Arial"/>
              </a:endParaRPr>
            </a:p>
          </p:txBody>
        </p:sp>
        <p:sp>
          <p:nvSpPr>
            <p:cNvPr id="53" name="Google Shape;363;p27">
              <a:extLst>
                <a:ext uri="{FF2B5EF4-FFF2-40B4-BE49-F238E27FC236}">
                  <a16:creationId xmlns:a16="http://schemas.microsoft.com/office/drawing/2014/main" id="{665416C0-2263-9DD9-105D-244001239B24}"/>
                </a:ext>
              </a:extLst>
            </p:cNvPr>
            <p:cNvSpPr/>
            <p:nvPr/>
          </p:nvSpPr>
          <p:spPr>
            <a:xfrm>
              <a:off x="2852133" y="2044448"/>
              <a:ext cx="144222" cy="91440"/>
            </a:xfrm>
            <a:custGeom>
              <a:avLst/>
              <a:gdLst/>
              <a:ahLst/>
              <a:cxnLst/>
              <a:rect l="l" t="t" r="r" b="b"/>
              <a:pathLst>
                <a:path w="120000" h="120000" extrusionOk="0">
                  <a:moveTo>
                    <a:pt x="0" y="60000"/>
                  </a:moveTo>
                  <a:lnTo>
                    <a:pt x="120000" y="60000"/>
                  </a:lnTo>
                </a:path>
              </a:pathLst>
            </a:custGeom>
            <a:noFill/>
            <a:ln w="254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4" name="Google Shape;364;p27">
              <a:extLst>
                <a:ext uri="{FF2B5EF4-FFF2-40B4-BE49-F238E27FC236}">
                  <a16:creationId xmlns:a16="http://schemas.microsoft.com/office/drawing/2014/main" id="{E2931CAF-2FAF-2769-18F0-41DFF0644E52}"/>
                </a:ext>
              </a:extLst>
            </p:cNvPr>
            <p:cNvSpPr txBox="1"/>
            <p:nvPr/>
          </p:nvSpPr>
          <p:spPr>
            <a:xfrm>
              <a:off x="2920638" y="2086562"/>
              <a:ext cx="7211" cy="721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100" b="0" i="0" u="none" strike="noStrike" cap="none">
                <a:solidFill>
                  <a:srgbClr val="000000"/>
                </a:solidFill>
                <a:latin typeface="Arial"/>
                <a:ea typeface="Arial"/>
                <a:cs typeface="Arial"/>
                <a:sym typeface="Arial"/>
              </a:endParaRPr>
            </a:p>
          </p:txBody>
        </p:sp>
        <p:sp>
          <p:nvSpPr>
            <p:cNvPr id="55" name="Google Shape;365;p27">
              <a:extLst>
                <a:ext uri="{FF2B5EF4-FFF2-40B4-BE49-F238E27FC236}">
                  <a16:creationId xmlns:a16="http://schemas.microsoft.com/office/drawing/2014/main" id="{61063E5D-654C-0024-7B7A-674831B4CA55}"/>
                </a:ext>
              </a:extLst>
            </p:cNvPr>
            <p:cNvSpPr/>
            <p:nvPr/>
          </p:nvSpPr>
          <p:spPr>
            <a:xfrm>
              <a:off x="1986800" y="2044448"/>
              <a:ext cx="144222" cy="91440"/>
            </a:xfrm>
            <a:custGeom>
              <a:avLst/>
              <a:gdLst/>
              <a:ahLst/>
              <a:cxnLst/>
              <a:rect l="l" t="t" r="r" b="b"/>
              <a:pathLst>
                <a:path w="120000" h="120000" extrusionOk="0">
                  <a:moveTo>
                    <a:pt x="0" y="60000"/>
                  </a:moveTo>
                  <a:lnTo>
                    <a:pt x="120000" y="60000"/>
                  </a:lnTo>
                </a:path>
              </a:pathLst>
            </a:custGeom>
            <a:noFill/>
            <a:ln w="25400" cap="flat" cmpd="sng">
              <a:solidFill>
                <a:srgbClr val="599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6" name="Google Shape;366;p27">
              <a:extLst>
                <a:ext uri="{FF2B5EF4-FFF2-40B4-BE49-F238E27FC236}">
                  <a16:creationId xmlns:a16="http://schemas.microsoft.com/office/drawing/2014/main" id="{88714448-185E-0C84-D325-992FE37562DF}"/>
                </a:ext>
              </a:extLst>
            </p:cNvPr>
            <p:cNvSpPr txBox="1"/>
            <p:nvPr/>
          </p:nvSpPr>
          <p:spPr>
            <a:xfrm>
              <a:off x="2055306" y="2086562"/>
              <a:ext cx="7211" cy="721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100" b="0" i="0" u="none" strike="noStrike" cap="none">
                <a:solidFill>
                  <a:srgbClr val="000000"/>
                </a:solidFill>
                <a:latin typeface="Arial"/>
                <a:ea typeface="Arial"/>
                <a:cs typeface="Arial"/>
                <a:sym typeface="Arial"/>
              </a:endParaRPr>
            </a:p>
          </p:txBody>
        </p:sp>
        <p:sp>
          <p:nvSpPr>
            <p:cNvPr id="57" name="Google Shape;367;p27">
              <a:extLst>
                <a:ext uri="{FF2B5EF4-FFF2-40B4-BE49-F238E27FC236}">
                  <a16:creationId xmlns:a16="http://schemas.microsoft.com/office/drawing/2014/main" id="{262A5B39-50BF-613B-77A2-48CE169534D2}"/>
                </a:ext>
              </a:extLst>
            </p:cNvPr>
            <p:cNvSpPr/>
            <p:nvPr/>
          </p:nvSpPr>
          <p:spPr>
            <a:xfrm>
              <a:off x="1121467" y="2090168"/>
              <a:ext cx="144222" cy="274813"/>
            </a:xfrm>
            <a:custGeom>
              <a:avLst/>
              <a:gdLst/>
              <a:ahLst/>
              <a:cxnLst/>
              <a:rect l="l" t="t" r="r" b="b"/>
              <a:pathLst>
                <a:path w="120000" h="120000" extrusionOk="0">
                  <a:moveTo>
                    <a:pt x="0" y="120000"/>
                  </a:moveTo>
                  <a:lnTo>
                    <a:pt x="60000" y="120000"/>
                  </a:lnTo>
                  <a:lnTo>
                    <a:pt x="60000" y="0"/>
                  </a:lnTo>
                  <a:lnTo>
                    <a:pt x="120000" y="0"/>
                  </a:lnTo>
                </a:path>
              </a:pathLst>
            </a:custGeom>
            <a:noFill/>
            <a:ln w="254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8" name="Google Shape;368;p27">
              <a:extLst>
                <a:ext uri="{FF2B5EF4-FFF2-40B4-BE49-F238E27FC236}">
                  <a16:creationId xmlns:a16="http://schemas.microsoft.com/office/drawing/2014/main" id="{FBDDD122-38C0-6A54-081E-A25E7FF3871E}"/>
                </a:ext>
              </a:extLst>
            </p:cNvPr>
            <p:cNvSpPr txBox="1"/>
            <p:nvPr/>
          </p:nvSpPr>
          <p:spPr>
            <a:xfrm>
              <a:off x="1185819" y="2219816"/>
              <a:ext cx="15517" cy="15517"/>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100" b="0" i="0" u="none" strike="noStrike" cap="none">
                <a:solidFill>
                  <a:srgbClr val="000000"/>
                </a:solidFill>
                <a:latin typeface="Arial"/>
                <a:ea typeface="Arial"/>
                <a:cs typeface="Arial"/>
                <a:sym typeface="Arial"/>
              </a:endParaRPr>
            </a:p>
          </p:txBody>
        </p:sp>
        <p:sp>
          <p:nvSpPr>
            <p:cNvPr id="59" name="Google Shape;369;p27">
              <a:extLst>
                <a:ext uri="{FF2B5EF4-FFF2-40B4-BE49-F238E27FC236}">
                  <a16:creationId xmlns:a16="http://schemas.microsoft.com/office/drawing/2014/main" id="{7C9B53D2-8128-4A1C-FEF2-AC6B7C49E3A1}"/>
                </a:ext>
              </a:extLst>
            </p:cNvPr>
            <p:cNvSpPr/>
            <p:nvPr/>
          </p:nvSpPr>
          <p:spPr>
            <a:xfrm>
              <a:off x="6313464" y="1769634"/>
              <a:ext cx="144222" cy="91440"/>
            </a:xfrm>
            <a:custGeom>
              <a:avLst/>
              <a:gdLst/>
              <a:ahLst/>
              <a:cxnLst/>
              <a:rect l="l" t="t" r="r" b="b"/>
              <a:pathLst>
                <a:path w="120000" h="120000" extrusionOk="0">
                  <a:moveTo>
                    <a:pt x="0" y="60000"/>
                  </a:moveTo>
                  <a:lnTo>
                    <a:pt x="120000" y="60000"/>
                  </a:lnTo>
                </a:path>
              </a:pathLst>
            </a:custGeom>
            <a:noFill/>
            <a:ln w="254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0" name="Google Shape;370;p27">
              <a:extLst>
                <a:ext uri="{FF2B5EF4-FFF2-40B4-BE49-F238E27FC236}">
                  <a16:creationId xmlns:a16="http://schemas.microsoft.com/office/drawing/2014/main" id="{16F03E55-2825-64B9-C9CB-FDCC3501DA03}"/>
                </a:ext>
              </a:extLst>
            </p:cNvPr>
            <p:cNvSpPr txBox="1"/>
            <p:nvPr/>
          </p:nvSpPr>
          <p:spPr>
            <a:xfrm>
              <a:off x="6381970" y="1811749"/>
              <a:ext cx="7211" cy="721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100" b="0" i="0" u="none" strike="noStrike" cap="none">
                <a:solidFill>
                  <a:srgbClr val="000000"/>
                </a:solidFill>
                <a:latin typeface="Arial"/>
                <a:ea typeface="Arial"/>
                <a:cs typeface="Arial"/>
                <a:sym typeface="Arial"/>
              </a:endParaRPr>
            </a:p>
          </p:txBody>
        </p:sp>
        <p:sp>
          <p:nvSpPr>
            <p:cNvPr id="61" name="Google Shape;371;p27">
              <a:extLst>
                <a:ext uri="{FF2B5EF4-FFF2-40B4-BE49-F238E27FC236}">
                  <a16:creationId xmlns:a16="http://schemas.microsoft.com/office/drawing/2014/main" id="{FFF1AEF0-9AD6-195E-A9B6-F56669894793}"/>
                </a:ext>
              </a:extLst>
            </p:cNvPr>
            <p:cNvSpPr/>
            <p:nvPr/>
          </p:nvSpPr>
          <p:spPr>
            <a:xfrm>
              <a:off x="5448131" y="1769634"/>
              <a:ext cx="144222" cy="91440"/>
            </a:xfrm>
            <a:custGeom>
              <a:avLst/>
              <a:gdLst/>
              <a:ahLst/>
              <a:cxnLst/>
              <a:rect l="l" t="t" r="r" b="b"/>
              <a:pathLst>
                <a:path w="120000" h="120000" extrusionOk="0">
                  <a:moveTo>
                    <a:pt x="0" y="60000"/>
                  </a:moveTo>
                  <a:lnTo>
                    <a:pt x="120000" y="60000"/>
                  </a:lnTo>
                </a:path>
              </a:pathLst>
            </a:custGeom>
            <a:noFill/>
            <a:ln w="254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2" name="Google Shape;372;p27">
              <a:extLst>
                <a:ext uri="{FF2B5EF4-FFF2-40B4-BE49-F238E27FC236}">
                  <a16:creationId xmlns:a16="http://schemas.microsoft.com/office/drawing/2014/main" id="{B10EE8C3-8FCA-F09F-CEDE-FB13D422F2AA}"/>
                </a:ext>
              </a:extLst>
            </p:cNvPr>
            <p:cNvSpPr txBox="1"/>
            <p:nvPr/>
          </p:nvSpPr>
          <p:spPr>
            <a:xfrm>
              <a:off x="5516637" y="1811749"/>
              <a:ext cx="7211" cy="721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100" b="0" i="0" u="none" strike="noStrike" cap="none">
                <a:solidFill>
                  <a:srgbClr val="000000"/>
                </a:solidFill>
                <a:latin typeface="Arial"/>
                <a:ea typeface="Arial"/>
                <a:cs typeface="Arial"/>
                <a:sym typeface="Arial"/>
              </a:endParaRPr>
            </a:p>
          </p:txBody>
        </p:sp>
        <p:sp>
          <p:nvSpPr>
            <p:cNvPr id="63" name="Google Shape;373;p27">
              <a:extLst>
                <a:ext uri="{FF2B5EF4-FFF2-40B4-BE49-F238E27FC236}">
                  <a16:creationId xmlns:a16="http://schemas.microsoft.com/office/drawing/2014/main" id="{646DFA9C-2B38-B788-F7E8-19F2FD4A2A4A}"/>
                </a:ext>
              </a:extLst>
            </p:cNvPr>
            <p:cNvSpPr/>
            <p:nvPr/>
          </p:nvSpPr>
          <p:spPr>
            <a:xfrm>
              <a:off x="4582799" y="1769634"/>
              <a:ext cx="144222" cy="91440"/>
            </a:xfrm>
            <a:custGeom>
              <a:avLst/>
              <a:gdLst/>
              <a:ahLst/>
              <a:cxnLst/>
              <a:rect l="l" t="t" r="r" b="b"/>
              <a:pathLst>
                <a:path w="120000" h="120000" extrusionOk="0">
                  <a:moveTo>
                    <a:pt x="0" y="60000"/>
                  </a:moveTo>
                  <a:lnTo>
                    <a:pt x="120000" y="60000"/>
                  </a:lnTo>
                </a:path>
              </a:pathLst>
            </a:custGeom>
            <a:noFill/>
            <a:ln w="254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256" name="Google Shape;374;p27">
              <a:extLst>
                <a:ext uri="{FF2B5EF4-FFF2-40B4-BE49-F238E27FC236}">
                  <a16:creationId xmlns:a16="http://schemas.microsoft.com/office/drawing/2014/main" id="{BF584A2B-03AC-2127-6E0F-3674002BAAF0}"/>
                </a:ext>
              </a:extLst>
            </p:cNvPr>
            <p:cNvSpPr txBox="1"/>
            <p:nvPr/>
          </p:nvSpPr>
          <p:spPr>
            <a:xfrm>
              <a:off x="4651304" y="1811749"/>
              <a:ext cx="7211" cy="721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100" b="0" i="0" u="none" strike="noStrike" cap="none">
                <a:solidFill>
                  <a:srgbClr val="000000"/>
                </a:solidFill>
                <a:latin typeface="Arial"/>
                <a:ea typeface="Arial"/>
                <a:cs typeface="Arial"/>
                <a:sym typeface="Arial"/>
              </a:endParaRPr>
            </a:p>
          </p:txBody>
        </p:sp>
        <p:sp>
          <p:nvSpPr>
            <p:cNvPr id="257" name="Google Shape;375;p27">
              <a:extLst>
                <a:ext uri="{FF2B5EF4-FFF2-40B4-BE49-F238E27FC236}">
                  <a16:creationId xmlns:a16="http://schemas.microsoft.com/office/drawing/2014/main" id="{648C10B9-9183-883A-5BA0-655473E5F969}"/>
                </a:ext>
              </a:extLst>
            </p:cNvPr>
            <p:cNvSpPr/>
            <p:nvPr/>
          </p:nvSpPr>
          <p:spPr>
            <a:xfrm>
              <a:off x="3717466" y="1769634"/>
              <a:ext cx="144222" cy="91440"/>
            </a:xfrm>
            <a:custGeom>
              <a:avLst/>
              <a:gdLst/>
              <a:ahLst/>
              <a:cxnLst/>
              <a:rect l="l" t="t" r="r" b="b"/>
              <a:pathLst>
                <a:path w="120000" h="120000" extrusionOk="0">
                  <a:moveTo>
                    <a:pt x="0" y="60000"/>
                  </a:moveTo>
                  <a:lnTo>
                    <a:pt x="120000" y="60000"/>
                  </a:lnTo>
                </a:path>
              </a:pathLst>
            </a:custGeom>
            <a:noFill/>
            <a:ln w="254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258" name="Google Shape;376;p27">
              <a:extLst>
                <a:ext uri="{FF2B5EF4-FFF2-40B4-BE49-F238E27FC236}">
                  <a16:creationId xmlns:a16="http://schemas.microsoft.com/office/drawing/2014/main" id="{1EF2C704-0470-13F7-C0C4-A479B66BDB91}"/>
                </a:ext>
              </a:extLst>
            </p:cNvPr>
            <p:cNvSpPr txBox="1"/>
            <p:nvPr/>
          </p:nvSpPr>
          <p:spPr>
            <a:xfrm>
              <a:off x="3785971" y="1811749"/>
              <a:ext cx="7211" cy="721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100" b="0" i="0" u="none" strike="noStrike" cap="none">
                <a:solidFill>
                  <a:srgbClr val="000000"/>
                </a:solidFill>
                <a:latin typeface="Arial"/>
                <a:ea typeface="Arial"/>
                <a:cs typeface="Arial"/>
                <a:sym typeface="Arial"/>
              </a:endParaRPr>
            </a:p>
          </p:txBody>
        </p:sp>
        <p:sp>
          <p:nvSpPr>
            <p:cNvPr id="259" name="Google Shape;377;p27">
              <a:extLst>
                <a:ext uri="{FF2B5EF4-FFF2-40B4-BE49-F238E27FC236}">
                  <a16:creationId xmlns:a16="http://schemas.microsoft.com/office/drawing/2014/main" id="{6A1E9D6C-28E3-B65D-5581-D461D04516F4}"/>
                </a:ext>
              </a:extLst>
            </p:cNvPr>
            <p:cNvSpPr/>
            <p:nvPr/>
          </p:nvSpPr>
          <p:spPr>
            <a:xfrm>
              <a:off x="2852133" y="1769634"/>
              <a:ext cx="144222" cy="91440"/>
            </a:xfrm>
            <a:custGeom>
              <a:avLst/>
              <a:gdLst/>
              <a:ahLst/>
              <a:cxnLst/>
              <a:rect l="l" t="t" r="r" b="b"/>
              <a:pathLst>
                <a:path w="120000" h="120000" extrusionOk="0">
                  <a:moveTo>
                    <a:pt x="0" y="60000"/>
                  </a:moveTo>
                  <a:lnTo>
                    <a:pt x="120000" y="60000"/>
                  </a:lnTo>
                </a:path>
              </a:pathLst>
            </a:custGeom>
            <a:noFill/>
            <a:ln w="254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260" name="Google Shape;378;p27">
              <a:extLst>
                <a:ext uri="{FF2B5EF4-FFF2-40B4-BE49-F238E27FC236}">
                  <a16:creationId xmlns:a16="http://schemas.microsoft.com/office/drawing/2014/main" id="{A9F04E97-37CA-0AA8-80DA-722BF9557190}"/>
                </a:ext>
              </a:extLst>
            </p:cNvPr>
            <p:cNvSpPr txBox="1"/>
            <p:nvPr/>
          </p:nvSpPr>
          <p:spPr>
            <a:xfrm>
              <a:off x="2920638" y="1811749"/>
              <a:ext cx="7211" cy="721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100" b="0" i="0" u="none" strike="noStrike" cap="none">
                <a:solidFill>
                  <a:srgbClr val="000000"/>
                </a:solidFill>
                <a:latin typeface="Arial"/>
                <a:ea typeface="Arial"/>
                <a:cs typeface="Arial"/>
                <a:sym typeface="Arial"/>
              </a:endParaRPr>
            </a:p>
          </p:txBody>
        </p:sp>
        <p:sp>
          <p:nvSpPr>
            <p:cNvPr id="261" name="Google Shape;379;p27">
              <a:extLst>
                <a:ext uri="{FF2B5EF4-FFF2-40B4-BE49-F238E27FC236}">
                  <a16:creationId xmlns:a16="http://schemas.microsoft.com/office/drawing/2014/main" id="{340F723A-CEB1-674B-34B6-0E313CB58058}"/>
                </a:ext>
              </a:extLst>
            </p:cNvPr>
            <p:cNvSpPr/>
            <p:nvPr/>
          </p:nvSpPr>
          <p:spPr>
            <a:xfrm>
              <a:off x="1986800" y="1769634"/>
              <a:ext cx="144222" cy="91440"/>
            </a:xfrm>
            <a:custGeom>
              <a:avLst/>
              <a:gdLst/>
              <a:ahLst/>
              <a:cxnLst/>
              <a:rect l="l" t="t" r="r" b="b"/>
              <a:pathLst>
                <a:path w="120000" h="120000" extrusionOk="0">
                  <a:moveTo>
                    <a:pt x="0" y="60000"/>
                  </a:moveTo>
                  <a:lnTo>
                    <a:pt x="120000" y="60000"/>
                  </a:lnTo>
                </a:path>
              </a:pathLst>
            </a:custGeom>
            <a:noFill/>
            <a:ln w="25400" cap="flat" cmpd="sng">
              <a:solidFill>
                <a:srgbClr val="599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262" name="Google Shape;380;p27">
              <a:extLst>
                <a:ext uri="{FF2B5EF4-FFF2-40B4-BE49-F238E27FC236}">
                  <a16:creationId xmlns:a16="http://schemas.microsoft.com/office/drawing/2014/main" id="{0C97FBD1-319D-95DF-C936-B5C60939A647}"/>
                </a:ext>
              </a:extLst>
            </p:cNvPr>
            <p:cNvSpPr txBox="1"/>
            <p:nvPr/>
          </p:nvSpPr>
          <p:spPr>
            <a:xfrm>
              <a:off x="2055306" y="1811749"/>
              <a:ext cx="7211" cy="721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100" b="0" i="0" u="none" strike="noStrike" cap="none">
                <a:solidFill>
                  <a:srgbClr val="000000"/>
                </a:solidFill>
                <a:latin typeface="Arial"/>
                <a:ea typeface="Arial"/>
                <a:cs typeface="Arial"/>
                <a:sym typeface="Arial"/>
              </a:endParaRPr>
            </a:p>
          </p:txBody>
        </p:sp>
        <p:sp>
          <p:nvSpPr>
            <p:cNvPr id="263" name="Google Shape;381;p27">
              <a:extLst>
                <a:ext uri="{FF2B5EF4-FFF2-40B4-BE49-F238E27FC236}">
                  <a16:creationId xmlns:a16="http://schemas.microsoft.com/office/drawing/2014/main" id="{0F7FB08F-C041-8759-602D-A22D0453BB49}"/>
                </a:ext>
              </a:extLst>
            </p:cNvPr>
            <p:cNvSpPr/>
            <p:nvPr/>
          </p:nvSpPr>
          <p:spPr>
            <a:xfrm>
              <a:off x="1121467" y="1815354"/>
              <a:ext cx="144222" cy="549627"/>
            </a:xfrm>
            <a:custGeom>
              <a:avLst/>
              <a:gdLst/>
              <a:ahLst/>
              <a:cxnLst/>
              <a:rect l="l" t="t" r="r" b="b"/>
              <a:pathLst>
                <a:path w="120000" h="120000" extrusionOk="0">
                  <a:moveTo>
                    <a:pt x="0" y="120000"/>
                  </a:moveTo>
                  <a:lnTo>
                    <a:pt x="60000" y="120000"/>
                  </a:lnTo>
                  <a:lnTo>
                    <a:pt x="60000" y="0"/>
                  </a:lnTo>
                  <a:lnTo>
                    <a:pt x="120000" y="0"/>
                  </a:lnTo>
                </a:path>
              </a:pathLst>
            </a:custGeom>
            <a:noFill/>
            <a:ln w="254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264" name="Google Shape;382;p27">
              <a:extLst>
                <a:ext uri="{FF2B5EF4-FFF2-40B4-BE49-F238E27FC236}">
                  <a16:creationId xmlns:a16="http://schemas.microsoft.com/office/drawing/2014/main" id="{6948A0E4-08FE-B3B1-5198-A859BE415A94}"/>
                </a:ext>
              </a:extLst>
            </p:cNvPr>
            <p:cNvSpPr txBox="1"/>
            <p:nvPr/>
          </p:nvSpPr>
          <p:spPr>
            <a:xfrm>
              <a:off x="1179372" y="2075962"/>
              <a:ext cx="28411" cy="2841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100" b="0" i="0" u="none" strike="noStrike" cap="none">
                <a:solidFill>
                  <a:srgbClr val="000000"/>
                </a:solidFill>
                <a:latin typeface="Arial"/>
                <a:ea typeface="Arial"/>
                <a:cs typeface="Arial"/>
                <a:sym typeface="Arial"/>
              </a:endParaRPr>
            </a:p>
          </p:txBody>
        </p:sp>
        <p:sp>
          <p:nvSpPr>
            <p:cNvPr id="265" name="Google Shape;383;p27">
              <a:extLst>
                <a:ext uri="{FF2B5EF4-FFF2-40B4-BE49-F238E27FC236}">
                  <a16:creationId xmlns:a16="http://schemas.microsoft.com/office/drawing/2014/main" id="{E19DF253-C693-4614-856B-A509AD9F429C}"/>
                </a:ext>
              </a:extLst>
            </p:cNvPr>
            <p:cNvSpPr/>
            <p:nvPr/>
          </p:nvSpPr>
          <p:spPr>
            <a:xfrm rot="-5400000">
              <a:off x="-1341495" y="1807130"/>
              <a:ext cx="3810223" cy="1115703"/>
            </a:xfrm>
            <a:prstGeom prst="rect">
              <a:avLst/>
            </a:prstGeom>
            <a:solidFill>
              <a:schemeClr val="accent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266" name="Google Shape;384;p27">
              <a:extLst>
                <a:ext uri="{FF2B5EF4-FFF2-40B4-BE49-F238E27FC236}">
                  <a16:creationId xmlns:a16="http://schemas.microsoft.com/office/drawing/2014/main" id="{B8558610-CD85-5016-9671-7F7FF5CE19FF}"/>
                </a:ext>
              </a:extLst>
            </p:cNvPr>
            <p:cNvSpPr txBox="1"/>
            <p:nvPr/>
          </p:nvSpPr>
          <p:spPr>
            <a:xfrm rot="-5400000">
              <a:off x="-1341495" y="1807130"/>
              <a:ext cx="3810223" cy="1115703"/>
            </a:xfrm>
            <a:prstGeom prst="rect">
              <a:avLst/>
            </a:prstGeom>
            <a:noFill/>
            <a:ln>
              <a:noFill/>
            </a:ln>
          </p:spPr>
          <p:txBody>
            <a:bodyPr spcFirstLastPara="1" wrap="square" lIns="24750" tIns="24750" rIns="24750" bIns="24750" anchor="ctr" anchorCtr="0">
              <a:noAutofit/>
            </a:bodyPr>
            <a:lstStyle/>
            <a:p>
              <a:pPr marL="0" marR="0" lvl="0" indent="0" algn="ctr" rtl="0">
                <a:lnSpc>
                  <a:spcPct val="90000"/>
                </a:lnSpc>
                <a:spcBef>
                  <a:spcPts val="0"/>
                </a:spcBef>
                <a:spcAft>
                  <a:spcPts val="0"/>
                </a:spcAft>
                <a:buClr>
                  <a:srgbClr val="000000"/>
                </a:buClr>
                <a:buSzPts val="3900"/>
                <a:buFont typeface="Arial"/>
                <a:buNone/>
              </a:pPr>
              <a:r>
                <a:rPr lang="es-ES" sz="1600" b="0" i="0" u="none" strike="noStrike" cap="none" dirty="0">
                  <a:solidFill>
                    <a:schemeClr val="lt1"/>
                  </a:solidFill>
                  <a:latin typeface="Arial"/>
                  <a:ea typeface="Arial"/>
                  <a:cs typeface="Arial"/>
                  <a:sym typeface="Arial"/>
                </a:rPr>
                <a:t>Descripción del problema</a:t>
              </a:r>
              <a:endParaRPr sz="700" dirty="0"/>
            </a:p>
          </p:txBody>
        </p:sp>
        <p:sp>
          <p:nvSpPr>
            <p:cNvPr id="270" name="Google Shape;385;p27">
              <a:extLst>
                <a:ext uri="{FF2B5EF4-FFF2-40B4-BE49-F238E27FC236}">
                  <a16:creationId xmlns:a16="http://schemas.microsoft.com/office/drawing/2014/main" id="{9FD1A878-CF6C-E179-747A-ECE2CB72BEA2}"/>
                </a:ext>
              </a:extLst>
            </p:cNvPr>
            <p:cNvSpPr/>
            <p:nvPr/>
          </p:nvSpPr>
          <p:spPr>
            <a:xfrm>
              <a:off x="1265689" y="1705429"/>
              <a:ext cx="721110" cy="219850"/>
            </a:xfrm>
            <a:prstGeom prst="rect">
              <a:avLst/>
            </a:prstGeom>
            <a:solidFill>
              <a:srgbClr val="70AD47"/>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03" name="Google Shape;386;p27">
              <a:extLst>
                <a:ext uri="{FF2B5EF4-FFF2-40B4-BE49-F238E27FC236}">
                  <a16:creationId xmlns:a16="http://schemas.microsoft.com/office/drawing/2014/main" id="{5928D486-DFC2-4957-3700-12F24B0E5E49}"/>
                </a:ext>
              </a:extLst>
            </p:cNvPr>
            <p:cNvSpPr txBox="1"/>
            <p:nvPr/>
          </p:nvSpPr>
          <p:spPr>
            <a:xfrm>
              <a:off x="1265689" y="1705429"/>
              <a:ext cx="721110" cy="219850"/>
            </a:xfrm>
            <a:prstGeom prst="rect">
              <a:avLst/>
            </a:prstGeom>
            <a:noFill/>
            <a:ln>
              <a:noFill/>
            </a:ln>
          </p:spPr>
          <p:txBody>
            <a:bodyPr spcFirstLastPara="1" wrap="square" lIns="10775" tIns="10775" rIns="10775" bIns="10775" anchor="ctr" anchorCtr="0">
              <a:noAutofit/>
            </a:bodyPr>
            <a:lstStyle/>
            <a:p>
              <a:pPr marL="0" marR="0" lvl="0" indent="0" algn="ctr" rtl="0">
                <a:lnSpc>
                  <a:spcPct val="90000"/>
                </a:lnSpc>
                <a:spcBef>
                  <a:spcPts val="0"/>
                </a:spcBef>
                <a:spcAft>
                  <a:spcPts val="0"/>
                </a:spcAft>
                <a:buClr>
                  <a:srgbClr val="000000"/>
                </a:buClr>
                <a:buSzPts val="1700"/>
                <a:buFont typeface="Arial"/>
                <a:buNone/>
              </a:pPr>
              <a:endParaRPr sz="900" b="0" i="0" u="none" strike="noStrike" cap="none">
                <a:solidFill>
                  <a:srgbClr val="FFFFFF"/>
                </a:solidFill>
                <a:latin typeface="Arial"/>
                <a:ea typeface="Arial"/>
                <a:cs typeface="Arial"/>
                <a:sym typeface="Arial"/>
              </a:endParaRPr>
            </a:p>
          </p:txBody>
        </p:sp>
        <p:sp>
          <p:nvSpPr>
            <p:cNvPr id="304" name="Google Shape;387;p27">
              <a:extLst>
                <a:ext uri="{FF2B5EF4-FFF2-40B4-BE49-F238E27FC236}">
                  <a16:creationId xmlns:a16="http://schemas.microsoft.com/office/drawing/2014/main" id="{7795EFB4-9614-32BD-903E-48AD96FA39DA}"/>
                </a:ext>
              </a:extLst>
            </p:cNvPr>
            <p:cNvSpPr/>
            <p:nvPr/>
          </p:nvSpPr>
          <p:spPr>
            <a:xfrm>
              <a:off x="2131022" y="1705429"/>
              <a:ext cx="721110" cy="219850"/>
            </a:xfrm>
            <a:prstGeom prst="rect">
              <a:avLst/>
            </a:prstGeom>
            <a:solidFill>
              <a:srgbClr val="70AD47"/>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05" name="Google Shape;388;p27">
              <a:extLst>
                <a:ext uri="{FF2B5EF4-FFF2-40B4-BE49-F238E27FC236}">
                  <a16:creationId xmlns:a16="http://schemas.microsoft.com/office/drawing/2014/main" id="{8D7DD684-9489-0DF7-60EB-51569FBCDF51}"/>
                </a:ext>
              </a:extLst>
            </p:cNvPr>
            <p:cNvSpPr txBox="1"/>
            <p:nvPr/>
          </p:nvSpPr>
          <p:spPr>
            <a:xfrm>
              <a:off x="2131022" y="1705429"/>
              <a:ext cx="721110" cy="219850"/>
            </a:xfrm>
            <a:prstGeom prst="rect">
              <a:avLst/>
            </a:prstGeom>
            <a:noFill/>
            <a:ln>
              <a:noFill/>
            </a:ln>
          </p:spPr>
          <p:txBody>
            <a:bodyPr spcFirstLastPara="1" wrap="square" lIns="10775" tIns="10775" rIns="10775" bIns="10775" anchor="ctr" anchorCtr="0">
              <a:noAutofit/>
            </a:bodyPr>
            <a:lstStyle/>
            <a:p>
              <a:pPr marL="0" marR="0" lvl="0" indent="0" algn="ctr" rtl="0">
                <a:lnSpc>
                  <a:spcPct val="90000"/>
                </a:lnSpc>
                <a:spcBef>
                  <a:spcPts val="0"/>
                </a:spcBef>
                <a:spcAft>
                  <a:spcPts val="0"/>
                </a:spcAft>
                <a:buClr>
                  <a:srgbClr val="000000"/>
                </a:buClr>
                <a:buSzPts val="1700"/>
                <a:buFont typeface="Arial"/>
                <a:buNone/>
              </a:pPr>
              <a:endParaRPr sz="900" b="0" i="0" u="none" strike="noStrike" cap="none">
                <a:solidFill>
                  <a:srgbClr val="FFFFFF"/>
                </a:solidFill>
                <a:latin typeface="Arial"/>
                <a:ea typeface="Arial"/>
                <a:cs typeface="Arial"/>
                <a:sym typeface="Arial"/>
              </a:endParaRPr>
            </a:p>
          </p:txBody>
        </p:sp>
        <p:sp>
          <p:nvSpPr>
            <p:cNvPr id="306" name="Google Shape;389;p27">
              <a:extLst>
                <a:ext uri="{FF2B5EF4-FFF2-40B4-BE49-F238E27FC236}">
                  <a16:creationId xmlns:a16="http://schemas.microsoft.com/office/drawing/2014/main" id="{722B8533-62B7-24A1-6380-52FE0087BC33}"/>
                </a:ext>
              </a:extLst>
            </p:cNvPr>
            <p:cNvSpPr/>
            <p:nvPr/>
          </p:nvSpPr>
          <p:spPr>
            <a:xfrm>
              <a:off x="2996355" y="1705429"/>
              <a:ext cx="721110" cy="219850"/>
            </a:xfrm>
            <a:prstGeom prst="rect">
              <a:avLst/>
            </a:prstGeom>
            <a:solidFill>
              <a:schemeClr val="accent6"/>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07" name="Google Shape;390;p27">
              <a:extLst>
                <a:ext uri="{FF2B5EF4-FFF2-40B4-BE49-F238E27FC236}">
                  <a16:creationId xmlns:a16="http://schemas.microsoft.com/office/drawing/2014/main" id="{53ECB1E4-BF12-B376-878E-2F74CA7ED311}"/>
                </a:ext>
              </a:extLst>
            </p:cNvPr>
            <p:cNvSpPr txBox="1"/>
            <p:nvPr/>
          </p:nvSpPr>
          <p:spPr>
            <a:xfrm>
              <a:off x="2996355" y="1705429"/>
              <a:ext cx="721110" cy="219850"/>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800" b="0" i="0" u="none" strike="noStrike" cap="none">
                <a:solidFill>
                  <a:schemeClr val="lt1"/>
                </a:solidFill>
                <a:latin typeface="Arial"/>
                <a:ea typeface="Arial"/>
                <a:cs typeface="Arial"/>
                <a:sym typeface="Arial"/>
              </a:endParaRPr>
            </a:p>
          </p:txBody>
        </p:sp>
        <p:sp>
          <p:nvSpPr>
            <p:cNvPr id="308" name="Google Shape;391;p27">
              <a:extLst>
                <a:ext uri="{FF2B5EF4-FFF2-40B4-BE49-F238E27FC236}">
                  <a16:creationId xmlns:a16="http://schemas.microsoft.com/office/drawing/2014/main" id="{D9F64D59-16E9-362B-9BD6-2BC5542F8B6F}"/>
                </a:ext>
              </a:extLst>
            </p:cNvPr>
            <p:cNvSpPr/>
            <p:nvPr/>
          </p:nvSpPr>
          <p:spPr>
            <a:xfrm>
              <a:off x="3861688" y="1705429"/>
              <a:ext cx="721110" cy="219850"/>
            </a:xfrm>
            <a:prstGeom prst="rect">
              <a:avLst/>
            </a:prstGeom>
            <a:solidFill>
              <a:schemeClr val="accent6"/>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09" name="Google Shape;392;p27">
              <a:extLst>
                <a:ext uri="{FF2B5EF4-FFF2-40B4-BE49-F238E27FC236}">
                  <a16:creationId xmlns:a16="http://schemas.microsoft.com/office/drawing/2014/main" id="{F8AADE82-AACE-47FC-C2CF-6EE5FF706792}"/>
                </a:ext>
              </a:extLst>
            </p:cNvPr>
            <p:cNvSpPr txBox="1"/>
            <p:nvPr/>
          </p:nvSpPr>
          <p:spPr>
            <a:xfrm>
              <a:off x="3861688" y="1705429"/>
              <a:ext cx="721110" cy="219850"/>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800" b="0" i="0" u="none" strike="noStrike" cap="none">
                <a:solidFill>
                  <a:schemeClr val="lt1"/>
                </a:solidFill>
                <a:latin typeface="Arial"/>
                <a:ea typeface="Arial"/>
                <a:cs typeface="Arial"/>
                <a:sym typeface="Arial"/>
              </a:endParaRPr>
            </a:p>
          </p:txBody>
        </p:sp>
        <p:sp>
          <p:nvSpPr>
            <p:cNvPr id="310" name="Google Shape;393;p27">
              <a:extLst>
                <a:ext uri="{FF2B5EF4-FFF2-40B4-BE49-F238E27FC236}">
                  <a16:creationId xmlns:a16="http://schemas.microsoft.com/office/drawing/2014/main" id="{D9A9488F-1E11-56CC-6EE3-CE1380A4D64C}"/>
                </a:ext>
              </a:extLst>
            </p:cNvPr>
            <p:cNvSpPr/>
            <p:nvPr/>
          </p:nvSpPr>
          <p:spPr>
            <a:xfrm>
              <a:off x="4727021" y="1705429"/>
              <a:ext cx="721110" cy="219850"/>
            </a:xfrm>
            <a:prstGeom prst="rect">
              <a:avLst/>
            </a:prstGeom>
            <a:solidFill>
              <a:srgbClr val="70AD47"/>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11" name="Google Shape;394;p27">
              <a:extLst>
                <a:ext uri="{FF2B5EF4-FFF2-40B4-BE49-F238E27FC236}">
                  <a16:creationId xmlns:a16="http://schemas.microsoft.com/office/drawing/2014/main" id="{49EB1682-0600-FAEF-507F-6B39B2E6A820}"/>
                </a:ext>
              </a:extLst>
            </p:cNvPr>
            <p:cNvSpPr txBox="1"/>
            <p:nvPr/>
          </p:nvSpPr>
          <p:spPr>
            <a:xfrm>
              <a:off x="4727021" y="1705429"/>
              <a:ext cx="721110" cy="219850"/>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800" b="0" i="0" u="none" strike="noStrike" cap="none">
                <a:solidFill>
                  <a:srgbClr val="FFFFFF"/>
                </a:solidFill>
                <a:latin typeface="Arial"/>
                <a:ea typeface="Arial"/>
                <a:cs typeface="Arial"/>
                <a:sym typeface="Arial"/>
              </a:endParaRPr>
            </a:p>
          </p:txBody>
        </p:sp>
        <p:sp>
          <p:nvSpPr>
            <p:cNvPr id="312" name="Google Shape;395;p27">
              <a:extLst>
                <a:ext uri="{FF2B5EF4-FFF2-40B4-BE49-F238E27FC236}">
                  <a16:creationId xmlns:a16="http://schemas.microsoft.com/office/drawing/2014/main" id="{D43A3907-C55A-C56F-12E4-46D3865CA538}"/>
                </a:ext>
              </a:extLst>
            </p:cNvPr>
            <p:cNvSpPr/>
            <p:nvPr/>
          </p:nvSpPr>
          <p:spPr>
            <a:xfrm>
              <a:off x="5592354" y="1705429"/>
              <a:ext cx="721110" cy="219850"/>
            </a:xfrm>
            <a:prstGeom prst="rect">
              <a:avLst/>
            </a:prstGeom>
            <a:solidFill>
              <a:srgbClr val="599BD5"/>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13" name="Google Shape;396;p27">
              <a:extLst>
                <a:ext uri="{FF2B5EF4-FFF2-40B4-BE49-F238E27FC236}">
                  <a16:creationId xmlns:a16="http://schemas.microsoft.com/office/drawing/2014/main" id="{16F770EE-9863-7C14-504E-A7E857B3F746}"/>
                </a:ext>
              </a:extLst>
            </p:cNvPr>
            <p:cNvSpPr txBox="1"/>
            <p:nvPr/>
          </p:nvSpPr>
          <p:spPr>
            <a:xfrm>
              <a:off x="5592354" y="1705429"/>
              <a:ext cx="721110" cy="219850"/>
            </a:xfrm>
            <a:prstGeom prst="rect">
              <a:avLst/>
            </a:prstGeom>
            <a:noFill/>
            <a:ln>
              <a:noFill/>
            </a:ln>
          </p:spPr>
          <p:txBody>
            <a:bodyPr spcFirstLastPara="1" wrap="square" lIns="10775" tIns="10775" rIns="10775" bIns="10775" anchor="ctr" anchorCtr="0">
              <a:noAutofit/>
            </a:bodyPr>
            <a:lstStyle/>
            <a:p>
              <a:pPr marL="0" marR="0" lvl="0" indent="0" algn="ctr" rtl="0">
                <a:lnSpc>
                  <a:spcPct val="90000"/>
                </a:lnSpc>
                <a:spcBef>
                  <a:spcPts val="0"/>
                </a:spcBef>
                <a:spcAft>
                  <a:spcPts val="0"/>
                </a:spcAft>
                <a:buClr>
                  <a:srgbClr val="000000"/>
                </a:buClr>
                <a:buSzPts val="1700"/>
                <a:buFont typeface="Arial"/>
                <a:buNone/>
              </a:pPr>
              <a:endParaRPr sz="900" b="0" i="0" u="none" strike="noStrike" cap="none">
                <a:solidFill>
                  <a:srgbClr val="FFFFFF"/>
                </a:solidFill>
                <a:latin typeface="Arial"/>
                <a:ea typeface="Arial"/>
                <a:cs typeface="Arial"/>
                <a:sym typeface="Arial"/>
              </a:endParaRPr>
            </a:p>
          </p:txBody>
        </p:sp>
        <p:sp>
          <p:nvSpPr>
            <p:cNvPr id="314" name="Google Shape;397;p27">
              <a:extLst>
                <a:ext uri="{FF2B5EF4-FFF2-40B4-BE49-F238E27FC236}">
                  <a16:creationId xmlns:a16="http://schemas.microsoft.com/office/drawing/2014/main" id="{FC0F7305-EDEE-B629-9E0A-BA723E4A3D8D}"/>
                </a:ext>
              </a:extLst>
            </p:cNvPr>
            <p:cNvSpPr/>
            <p:nvPr/>
          </p:nvSpPr>
          <p:spPr>
            <a:xfrm>
              <a:off x="6457686" y="1705429"/>
              <a:ext cx="721110" cy="219850"/>
            </a:xfrm>
            <a:prstGeom prst="rect">
              <a:avLst/>
            </a:prstGeom>
            <a:solidFill>
              <a:srgbClr val="FFC000"/>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15" name="Google Shape;398;p27">
              <a:extLst>
                <a:ext uri="{FF2B5EF4-FFF2-40B4-BE49-F238E27FC236}">
                  <a16:creationId xmlns:a16="http://schemas.microsoft.com/office/drawing/2014/main" id="{E02CA8CD-984D-C3BE-D18E-1C57918578EC}"/>
                </a:ext>
              </a:extLst>
            </p:cNvPr>
            <p:cNvSpPr txBox="1"/>
            <p:nvPr/>
          </p:nvSpPr>
          <p:spPr>
            <a:xfrm>
              <a:off x="6457686" y="1705429"/>
              <a:ext cx="721110" cy="219850"/>
            </a:xfrm>
            <a:prstGeom prst="rect">
              <a:avLst/>
            </a:prstGeom>
            <a:noFill/>
            <a:ln>
              <a:noFill/>
            </a:ln>
          </p:spPr>
          <p:txBody>
            <a:bodyPr spcFirstLastPara="1" wrap="square" lIns="10775" tIns="10775" rIns="10775" bIns="10775" anchor="ctr" anchorCtr="0">
              <a:noAutofit/>
            </a:bodyPr>
            <a:lstStyle/>
            <a:p>
              <a:pPr marL="0" marR="0" lvl="0" indent="0" algn="ctr" rtl="0">
                <a:lnSpc>
                  <a:spcPct val="90000"/>
                </a:lnSpc>
                <a:spcBef>
                  <a:spcPts val="0"/>
                </a:spcBef>
                <a:spcAft>
                  <a:spcPts val="0"/>
                </a:spcAft>
                <a:buClr>
                  <a:srgbClr val="000000"/>
                </a:buClr>
                <a:buSzPts val="1700"/>
                <a:buFont typeface="Arial"/>
                <a:buNone/>
              </a:pPr>
              <a:endParaRPr sz="900" b="0" i="0" u="none" strike="noStrike" cap="none">
                <a:solidFill>
                  <a:srgbClr val="FFFFFF"/>
                </a:solidFill>
                <a:latin typeface="Arial"/>
                <a:ea typeface="Arial"/>
                <a:cs typeface="Arial"/>
                <a:sym typeface="Arial"/>
              </a:endParaRPr>
            </a:p>
          </p:txBody>
        </p:sp>
        <p:sp>
          <p:nvSpPr>
            <p:cNvPr id="316" name="Google Shape;399;p27">
              <a:extLst>
                <a:ext uri="{FF2B5EF4-FFF2-40B4-BE49-F238E27FC236}">
                  <a16:creationId xmlns:a16="http://schemas.microsoft.com/office/drawing/2014/main" id="{C267DCC7-B120-6813-5A9D-1C594EAE1A4F}"/>
                </a:ext>
              </a:extLst>
            </p:cNvPr>
            <p:cNvSpPr/>
            <p:nvPr/>
          </p:nvSpPr>
          <p:spPr>
            <a:xfrm>
              <a:off x="1265689" y="1980243"/>
              <a:ext cx="721110" cy="219850"/>
            </a:xfrm>
            <a:prstGeom prst="rect">
              <a:avLst/>
            </a:prstGeom>
            <a:solidFill>
              <a:srgbClr val="70AD47"/>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17" name="Google Shape;400;p27">
              <a:extLst>
                <a:ext uri="{FF2B5EF4-FFF2-40B4-BE49-F238E27FC236}">
                  <a16:creationId xmlns:a16="http://schemas.microsoft.com/office/drawing/2014/main" id="{516A84AC-5EFF-586C-CBE0-01065B649D62}"/>
                </a:ext>
              </a:extLst>
            </p:cNvPr>
            <p:cNvSpPr txBox="1"/>
            <p:nvPr/>
          </p:nvSpPr>
          <p:spPr>
            <a:xfrm>
              <a:off x="1265689" y="1980243"/>
              <a:ext cx="721110" cy="219850"/>
            </a:xfrm>
            <a:prstGeom prst="rect">
              <a:avLst/>
            </a:prstGeom>
            <a:noFill/>
            <a:ln>
              <a:noFill/>
            </a:ln>
          </p:spPr>
          <p:txBody>
            <a:bodyPr spcFirstLastPara="1" wrap="square" lIns="10775" tIns="10775" rIns="10775" bIns="10775" anchor="ctr" anchorCtr="0">
              <a:noAutofit/>
            </a:bodyPr>
            <a:lstStyle/>
            <a:p>
              <a:pPr marL="0" marR="0" lvl="0" indent="0" algn="ctr" rtl="0">
                <a:lnSpc>
                  <a:spcPct val="90000"/>
                </a:lnSpc>
                <a:spcBef>
                  <a:spcPts val="0"/>
                </a:spcBef>
                <a:spcAft>
                  <a:spcPts val="0"/>
                </a:spcAft>
                <a:buClr>
                  <a:srgbClr val="000000"/>
                </a:buClr>
                <a:buSzPts val="1700"/>
                <a:buFont typeface="Arial"/>
                <a:buNone/>
              </a:pPr>
              <a:r>
                <a:rPr lang="es-ES" sz="900" b="0" i="0" u="none" strike="noStrike" cap="none">
                  <a:solidFill>
                    <a:srgbClr val="FFFFFF"/>
                  </a:solidFill>
                  <a:latin typeface="Arial"/>
                  <a:ea typeface="Arial"/>
                  <a:cs typeface="Arial"/>
                  <a:sym typeface="Arial"/>
                </a:rPr>
                <a:t>Text</a:t>
              </a:r>
              <a:endParaRPr sz="700"/>
            </a:p>
          </p:txBody>
        </p:sp>
        <p:sp>
          <p:nvSpPr>
            <p:cNvPr id="318" name="Google Shape;401;p27">
              <a:extLst>
                <a:ext uri="{FF2B5EF4-FFF2-40B4-BE49-F238E27FC236}">
                  <a16:creationId xmlns:a16="http://schemas.microsoft.com/office/drawing/2014/main" id="{3225B32F-8ECF-32A2-DDE0-A87E0C72FE1B}"/>
                </a:ext>
              </a:extLst>
            </p:cNvPr>
            <p:cNvSpPr/>
            <p:nvPr/>
          </p:nvSpPr>
          <p:spPr>
            <a:xfrm>
              <a:off x="2131022" y="1980243"/>
              <a:ext cx="721110" cy="219850"/>
            </a:xfrm>
            <a:prstGeom prst="rect">
              <a:avLst/>
            </a:prstGeom>
            <a:solidFill>
              <a:srgbClr val="70AD47"/>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19" name="Google Shape;402;p27">
              <a:extLst>
                <a:ext uri="{FF2B5EF4-FFF2-40B4-BE49-F238E27FC236}">
                  <a16:creationId xmlns:a16="http://schemas.microsoft.com/office/drawing/2014/main" id="{C27A9E1E-B6B1-6934-8F31-5714FC185FE3}"/>
                </a:ext>
              </a:extLst>
            </p:cNvPr>
            <p:cNvSpPr txBox="1"/>
            <p:nvPr/>
          </p:nvSpPr>
          <p:spPr>
            <a:xfrm>
              <a:off x="2131022" y="1980243"/>
              <a:ext cx="721110" cy="219850"/>
            </a:xfrm>
            <a:prstGeom prst="rect">
              <a:avLst/>
            </a:prstGeom>
            <a:noFill/>
            <a:ln>
              <a:noFill/>
            </a:ln>
          </p:spPr>
          <p:txBody>
            <a:bodyPr spcFirstLastPara="1" wrap="square" lIns="10775" tIns="10775" rIns="10775" bIns="10775" anchor="ctr" anchorCtr="0">
              <a:noAutofit/>
            </a:bodyPr>
            <a:lstStyle/>
            <a:p>
              <a:pPr marL="0" marR="0" lvl="0" indent="0" algn="ctr" rtl="0">
                <a:lnSpc>
                  <a:spcPct val="90000"/>
                </a:lnSpc>
                <a:spcBef>
                  <a:spcPts val="0"/>
                </a:spcBef>
                <a:spcAft>
                  <a:spcPts val="0"/>
                </a:spcAft>
                <a:buClr>
                  <a:srgbClr val="000000"/>
                </a:buClr>
                <a:buSzPts val="1700"/>
                <a:buFont typeface="Arial"/>
                <a:buNone/>
              </a:pPr>
              <a:endParaRPr sz="900" b="0" i="0" u="none" strike="noStrike" cap="none">
                <a:solidFill>
                  <a:srgbClr val="FFFFFF"/>
                </a:solidFill>
                <a:latin typeface="Arial"/>
                <a:ea typeface="Arial"/>
                <a:cs typeface="Arial"/>
                <a:sym typeface="Arial"/>
              </a:endParaRPr>
            </a:p>
          </p:txBody>
        </p:sp>
        <p:sp>
          <p:nvSpPr>
            <p:cNvPr id="320" name="Google Shape;403;p27">
              <a:extLst>
                <a:ext uri="{FF2B5EF4-FFF2-40B4-BE49-F238E27FC236}">
                  <a16:creationId xmlns:a16="http://schemas.microsoft.com/office/drawing/2014/main" id="{81D5146B-0DA0-275D-FD9E-2F3ECBF636DA}"/>
                </a:ext>
              </a:extLst>
            </p:cNvPr>
            <p:cNvSpPr/>
            <p:nvPr/>
          </p:nvSpPr>
          <p:spPr>
            <a:xfrm>
              <a:off x="2996355" y="1980243"/>
              <a:ext cx="721110" cy="219850"/>
            </a:xfrm>
            <a:prstGeom prst="rect">
              <a:avLst/>
            </a:prstGeom>
            <a:solidFill>
              <a:schemeClr val="accent6"/>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21" name="Google Shape;404;p27">
              <a:extLst>
                <a:ext uri="{FF2B5EF4-FFF2-40B4-BE49-F238E27FC236}">
                  <a16:creationId xmlns:a16="http://schemas.microsoft.com/office/drawing/2014/main" id="{A7C63576-915B-F1AB-01FD-DC7563EB63CE}"/>
                </a:ext>
              </a:extLst>
            </p:cNvPr>
            <p:cNvSpPr txBox="1"/>
            <p:nvPr/>
          </p:nvSpPr>
          <p:spPr>
            <a:xfrm>
              <a:off x="2996355" y="1980243"/>
              <a:ext cx="721110" cy="219850"/>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800" b="0" i="0" u="none" strike="noStrike" cap="none">
                <a:solidFill>
                  <a:schemeClr val="lt1"/>
                </a:solidFill>
                <a:latin typeface="Arial"/>
                <a:ea typeface="Arial"/>
                <a:cs typeface="Arial"/>
                <a:sym typeface="Arial"/>
              </a:endParaRPr>
            </a:p>
          </p:txBody>
        </p:sp>
        <p:sp>
          <p:nvSpPr>
            <p:cNvPr id="322" name="Google Shape;405;p27">
              <a:extLst>
                <a:ext uri="{FF2B5EF4-FFF2-40B4-BE49-F238E27FC236}">
                  <a16:creationId xmlns:a16="http://schemas.microsoft.com/office/drawing/2014/main" id="{13749D31-63F8-6F0C-DF66-9D368E67198F}"/>
                </a:ext>
              </a:extLst>
            </p:cNvPr>
            <p:cNvSpPr/>
            <p:nvPr/>
          </p:nvSpPr>
          <p:spPr>
            <a:xfrm>
              <a:off x="3861688" y="1980243"/>
              <a:ext cx="721110" cy="219850"/>
            </a:xfrm>
            <a:prstGeom prst="rect">
              <a:avLst/>
            </a:prstGeom>
            <a:solidFill>
              <a:schemeClr val="accent6"/>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23" name="Google Shape;406;p27">
              <a:extLst>
                <a:ext uri="{FF2B5EF4-FFF2-40B4-BE49-F238E27FC236}">
                  <a16:creationId xmlns:a16="http://schemas.microsoft.com/office/drawing/2014/main" id="{556EB27A-8632-0B98-6243-BFF30FC446DD}"/>
                </a:ext>
              </a:extLst>
            </p:cNvPr>
            <p:cNvSpPr txBox="1"/>
            <p:nvPr/>
          </p:nvSpPr>
          <p:spPr>
            <a:xfrm>
              <a:off x="3861688" y="1980243"/>
              <a:ext cx="721110" cy="219850"/>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800" b="0" i="0" u="none" strike="noStrike" cap="none">
                <a:solidFill>
                  <a:schemeClr val="lt1"/>
                </a:solidFill>
                <a:latin typeface="Arial"/>
                <a:ea typeface="Arial"/>
                <a:cs typeface="Arial"/>
                <a:sym typeface="Arial"/>
              </a:endParaRPr>
            </a:p>
          </p:txBody>
        </p:sp>
        <p:sp>
          <p:nvSpPr>
            <p:cNvPr id="324" name="Google Shape;407;p27">
              <a:extLst>
                <a:ext uri="{FF2B5EF4-FFF2-40B4-BE49-F238E27FC236}">
                  <a16:creationId xmlns:a16="http://schemas.microsoft.com/office/drawing/2014/main" id="{6DB50F1C-9265-4E91-DEF3-B2836C90DAF4}"/>
                </a:ext>
              </a:extLst>
            </p:cNvPr>
            <p:cNvSpPr/>
            <p:nvPr/>
          </p:nvSpPr>
          <p:spPr>
            <a:xfrm>
              <a:off x="4727021" y="1980243"/>
              <a:ext cx="721110" cy="219850"/>
            </a:xfrm>
            <a:prstGeom prst="rect">
              <a:avLst/>
            </a:prstGeom>
            <a:solidFill>
              <a:srgbClr val="70AD47"/>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25" name="Google Shape;408;p27">
              <a:extLst>
                <a:ext uri="{FF2B5EF4-FFF2-40B4-BE49-F238E27FC236}">
                  <a16:creationId xmlns:a16="http://schemas.microsoft.com/office/drawing/2014/main" id="{314EB2BE-29DB-F0C9-C1B3-0E202DC811DF}"/>
                </a:ext>
              </a:extLst>
            </p:cNvPr>
            <p:cNvSpPr txBox="1"/>
            <p:nvPr/>
          </p:nvSpPr>
          <p:spPr>
            <a:xfrm>
              <a:off x="4727021" y="1980243"/>
              <a:ext cx="721110" cy="219850"/>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800" b="0" i="0" u="none" strike="noStrike" cap="none">
                <a:solidFill>
                  <a:srgbClr val="FFFFFF"/>
                </a:solidFill>
                <a:latin typeface="Arial"/>
                <a:ea typeface="Arial"/>
                <a:cs typeface="Arial"/>
                <a:sym typeface="Arial"/>
              </a:endParaRPr>
            </a:p>
          </p:txBody>
        </p:sp>
        <p:sp>
          <p:nvSpPr>
            <p:cNvPr id="326" name="Google Shape;409;p27">
              <a:extLst>
                <a:ext uri="{FF2B5EF4-FFF2-40B4-BE49-F238E27FC236}">
                  <a16:creationId xmlns:a16="http://schemas.microsoft.com/office/drawing/2014/main" id="{AE43BBE6-D15C-967A-E0D8-F5E4A2E4B24B}"/>
                </a:ext>
              </a:extLst>
            </p:cNvPr>
            <p:cNvSpPr/>
            <p:nvPr/>
          </p:nvSpPr>
          <p:spPr>
            <a:xfrm>
              <a:off x="5592354" y="1980243"/>
              <a:ext cx="721110" cy="219850"/>
            </a:xfrm>
            <a:prstGeom prst="rect">
              <a:avLst/>
            </a:prstGeom>
            <a:solidFill>
              <a:srgbClr val="599BD5"/>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27" name="Google Shape;410;p27">
              <a:extLst>
                <a:ext uri="{FF2B5EF4-FFF2-40B4-BE49-F238E27FC236}">
                  <a16:creationId xmlns:a16="http://schemas.microsoft.com/office/drawing/2014/main" id="{E9412632-4E2D-4048-C0C9-69779CFEE623}"/>
                </a:ext>
              </a:extLst>
            </p:cNvPr>
            <p:cNvSpPr txBox="1"/>
            <p:nvPr/>
          </p:nvSpPr>
          <p:spPr>
            <a:xfrm>
              <a:off x="5592354" y="1980243"/>
              <a:ext cx="721110" cy="219850"/>
            </a:xfrm>
            <a:prstGeom prst="rect">
              <a:avLst/>
            </a:prstGeom>
            <a:noFill/>
            <a:ln>
              <a:noFill/>
            </a:ln>
          </p:spPr>
          <p:txBody>
            <a:bodyPr spcFirstLastPara="1" wrap="square" lIns="10775" tIns="10775" rIns="10775" bIns="10775" anchor="ctr" anchorCtr="0">
              <a:noAutofit/>
            </a:bodyPr>
            <a:lstStyle/>
            <a:p>
              <a:pPr marL="0" marR="0" lvl="0" indent="0" algn="ctr" rtl="0">
                <a:lnSpc>
                  <a:spcPct val="90000"/>
                </a:lnSpc>
                <a:spcBef>
                  <a:spcPts val="0"/>
                </a:spcBef>
                <a:spcAft>
                  <a:spcPts val="0"/>
                </a:spcAft>
                <a:buClr>
                  <a:srgbClr val="000000"/>
                </a:buClr>
                <a:buSzPts val="1700"/>
                <a:buFont typeface="Arial"/>
                <a:buNone/>
              </a:pPr>
              <a:endParaRPr sz="900" b="0" i="0" u="none" strike="noStrike" cap="none">
                <a:solidFill>
                  <a:srgbClr val="FFFFFF"/>
                </a:solidFill>
                <a:latin typeface="Arial"/>
                <a:ea typeface="Arial"/>
                <a:cs typeface="Arial"/>
                <a:sym typeface="Arial"/>
              </a:endParaRPr>
            </a:p>
          </p:txBody>
        </p:sp>
        <p:sp>
          <p:nvSpPr>
            <p:cNvPr id="328" name="Google Shape;411;p27">
              <a:extLst>
                <a:ext uri="{FF2B5EF4-FFF2-40B4-BE49-F238E27FC236}">
                  <a16:creationId xmlns:a16="http://schemas.microsoft.com/office/drawing/2014/main" id="{5FD3146E-B166-A178-0755-092863AD495C}"/>
                </a:ext>
              </a:extLst>
            </p:cNvPr>
            <p:cNvSpPr/>
            <p:nvPr/>
          </p:nvSpPr>
          <p:spPr>
            <a:xfrm>
              <a:off x="6457686" y="1980243"/>
              <a:ext cx="721110" cy="219850"/>
            </a:xfrm>
            <a:prstGeom prst="rect">
              <a:avLst/>
            </a:prstGeom>
            <a:solidFill>
              <a:srgbClr val="FFC000"/>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29" name="Google Shape;412;p27">
              <a:extLst>
                <a:ext uri="{FF2B5EF4-FFF2-40B4-BE49-F238E27FC236}">
                  <a16:creationId xmlns:a16="http://schemas.microsoft.com/office/drawing/2014/main" id="{C3BFAC67-03D4-0413-C02D-49321F7E7808}"/>
                </a:ext>
              </a:extLst>
            </p:cNvPr>
            <p:cNvSpPr txBox="1"/>
            <p:nvPr/>
          </p:nvSpPr>
          <p:spPr>
            <a:xfrm>
              <a:off x="6457686" y="1980243"/>
              <a:ext cx="721110" cy="219850"/>
            </a:xfrm>
            <a:prstGeom prst="rect">
              <a:avLst/>
            </a:prstGeom>
            <a:noFill/>
            <a:ln>
              <a:noFill/>
            </a:ln>
          </p:spPr>
          <p:txBody>
            <a:bodyPr spcFirstLastPara="1" wrap="square" lIns="10775" tIns="10775" rIns="10775" bIns="10775" anchor="ctr" anchorCtr="0">
              <a:noAutofit/>
            </a:bodyPr>
            <a:lstStyle/>
            <a:p>
              <a:pPr marL="0" marR="0" lvl="0" indent="0" algn="ctr" rtl="0">
                <a:lnSpc>
                  <a:spcPct val="90000"/>
                </a:lnSpc>
                <a:spcBef>
                  <a:spcPts val="0"/>
                </a:spcBef>
                <a:spcAft>
                  <a:spcPts val="0"/>
                </a:spcAft>
                <a:buClr>
                  <a:srgbClr val="000000"/>
                </a:buClr>
                <a:buSzPts val="1700"/>
                <a:buFont typeface="Arial"/>
                <a:buNone/>
              </a:pPr>
              <a:endParaRPr sz="900" b="0" i="0" u="none" strike="noStrike" cap="none">
                <a:solidFill>
                  <a:srgbClr val="FFFFFF"/>
                </a:solidFill>
                <a:latin typeface="Arial"/>
                <a:ea typeface="Arial"/>
                <a:cs typeface="Arial"/>
                <a:sym typeface="Arial"/>
              </a:endParaRPr>
            </a:p>
          </p:txBody>
        </p:sp>
        <p:sp>
          <p:nvSpPr>
            <p:cNvPr id="330" name="Google Shape;413;p27">
              <a:extLst>
                <a:ext uri="{FF2B5EF4-FFF2-40B4-BE49-F238E27FC236}">
                  <a16:creationId xmlns:a16="http://schemas.microsoft.com/office/drawing/2014/main" id="{B49B3D81-34CC-F162-90E0-D1FFC9AF146B}"/>
                </a:ext>
              </a:extLst>
            </p:cNvPr>
            <p:cNvSpPr/>
            <p:nvPr/>
          </p:nvSpPr>
          <p:spPr>
            <a:xfrm>
              <a:off x="1265689" y="2255056"/>
              <a:ext cx="721110" cy="219850"/>
            </a:xfrm>
            <a:prstGeom prst="rect">
              <a:avLst/>
            </a:prstGeom>
            <a:solidFill>
              <a:srgbClr val="70AD47"/>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31" name="Google Shape;414;p27">
              <a:extLst>
                <a:ext uri="{FF2B5EF4-FFF2-40B4-BE49-F238E27FC236}">
                  <a16:creationId xmlns:a16="http://schemas.microsoft.com/office/drawing/2014/main" id="{3AA8C624-F20F-0B81-C181-AD45D26B74F1}"/>
                </a:ext>
              </a:extLst>
            </p:cNvPr>
            <p:cNvSpPr txBox="1"/>
            <p:nvPr/>
          </p:nvSpPr>
          <p:spPr>
            <a:xfrm>
              <a:off x="1265689" y="2255056"/>
              <a:ext cx="721110" cy="219850"/>
            </a:xfrm>
            <a:prstGeom prst="rect">
              <a:avLst/>
            </a:prstGeom>
            <a:noFill/>
            <a:ln>
              <a:noFill/>
            </a:ln>
          </p:spPr>
          <p:txBody>
            <a:bodyPr spcFirstLastPara="1" wrap="square" lIns="10775" tIns="10775" rIns="10775" bIns="10775" anchor="ctr" anchorCtr="0">
              <a:noAutofit/>
            </a:bodyPr>
            <a:lstStyle/>
            <a:p>
              <a:pPr marL="0" marR="0" lvl="0" indent="0" algn="ctr" rtl="0">
                <a:lnSpc>
                  <a:spcPct val="90000"/>
                </a:lnSpc>
                <a:spcBef>
                  <a:spcPts val="0"/>
                </a:spcBef>
                <a:spcAft>
                  <a:spcPts val="0"/>
                </a:spcAft>
                <a:buClr>
                  <a:srgbClr val="000000"/>
                </a:buClr>
                <a:buSzPts val="1700"/>
                <a:buFont typeface="Arial"/>
                <a:buNone/>
              </a:pPr>
              <a:endParaRPr sz="900" b="0" i="0" u="none" strike="noStrike" cap="none">
                <a:solidFill>
                  <a:srgbClr val="FFFFFF"/>
                </a:solidFill>
                <a:latin typeface="Arial"/>
                <a:ea typeface="Arial"/>
                <a:cs typeface="Arial"/>
                <a:sym typeface="Arial"/>
              </a:endParaRPr>
            </a:p>
          </p:txBody>
        </p:sp>
        <p:sp>
          <p:nvSpPr>
            <p:cNvPr id="332" name="Google Shape;415;p27">
              <a:extLst>
                <a:ext uri="{FF2B5EF4-FFF2-40B4-BE49-F238E27FC236}">
                  <a16:creationId xmlns:a16="http://schemas.microsoft.com/office/drawing/2014/main" id="{670C4336-AB3F-6735-4512-AAAC3571BC70}"/>
                </a:ext>
              </a:extLst>
            </p:cNvPr>
            <p:cNvSpPr/>
            <p:nvPr/>
          </p:nvSpPr>
          <p:spPr>
            <a:xfrm>
              <a:off x="2131022" y="2255056"/>
              <a:ext cx="721110" cy="219850"/>
            </a:xfrm>
            <a:prstGeom prst="rect">
              <a:avLst/>
            </a:prstGeom>
            <a:solidFill>
              <a:srgbClr val="70AD47"/>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33" name="Google Shape;416;p27">
              <a:extLst>
                <a:ext uri="{FF2B5EF4-FFF2-40B4-BE49-F238E27FC236}">
                  <a16:creationId xmlns:a16="http://schemas.microsoft.com/office/drawing/2014/main" id="{35687428-2C66-456D-EB6E-B83DF5159B2A}"/>
                </a:ext>
              </a:extLst>
            </p:cNvPr>
            <p:cNvSpPr txBox="1"/>
            <p:nvPr/>
          </p:nvSpPr>
          <p:spPr>
            <a:xfrm>
              <a:off x="2131022" y="2255056"/>
              <a:ext cx="721110" cy="219850"/>
            </a:xfrm>
            <a:prstGeom prst="rect">
              <a:avLst/>
            </a:prstGeom>
            <a:noFill/>
            <a:ln>
              <a:noFill/>
            </a:ln>
          </p:spPr>
          <p:txBody>
            <a:bodyPr spcFirstLastPara="1" wrap="square" lIns="10775" tIns="10775" rIns="10775" bIns="10775" anchor="ctr" anchorCtr="0">
              <a:noAutofit/>
            </a:bodyPr>
            <a:lstStyle/>
            <a:p>
              <a:pPr marL="0" marR="0" lvl="0" indent="0" algn="ctr" rtl="0">
                <a:lnSpc>
                  <a:spcPct val="90000"/>
                </a:lnSpc>
                <a:spcBef>
                  <a:spcPts val="0"/>
                </a:spcBef>
                <a:spcAft>
                  <a:spcPts val="0"/>
                </a:spcAft>
                <a:buClr>
                  <a:srgbClr val="000000"/>
                </a:buClr>
                <a:buSzPts val="1700"/>
                <a:buFont typeface="Arial"/>
                <a:buNone/>
              </a:pPr>
              <a:endParaRPr sz="900" b="0" i="0" u="none" strike="noStrike" cap="none">
                <a:solidFill>
                  <a:srgbClr val="FFFFFF"/>
                </a:solidFill>
                <a:latin typeface="Arial"/>
                <a:ea typeface="Arial"/>
                <a:cs typeface="Arial"/>
                <a:sym typeface="Arial"/>
              </a:endParaRPr>
            </a:p>
          </p:txBody>
        </p:sp>
        <p:sp>
          <p:nvSpPr>
            <p:cNvPr id="334" name="Google Shape;417;p27">
              <a:extLst>
                <a:ext uri="{FF2B5EF4-FFF2-40B4-BE49-F238E27FC236}">
                  <a16:creationId xmlns:a16="http://schemas.microsoft.com/office/drawing/2014/main" id="{D81A1C5B-FBD6-B5D3-DDBD-580F78C6261A}"/>
                </a:ext>
              </a:extLst>
            </p:cNvPr>
            <p:cNvSpPr/>
            <p:nvPr/>
          </p:nvSpPr>
          <p:spPr>
            <a:xfrm>
              <a:off x="2996355" y="2255056"/>
              <a:ext cx="721110" cy="219850"/>
            </a:xfrm>
            <a:prstGeom prst="rect">
              <a:avLst/>
            </a:prstGeom>
            <a:solidFill>
              <a:schemeClr val="accent6"/>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35" name="Google Shape;418;p27">
              <a:extLst>
                <a:ext uri="{FF2B5EF4-FFF2-40B4-BE49-F238E27FC236}">
                  <a16:creationId xmlns:a16="http://schemas.microsoft.com/office/drawing/2014/main" id="{6BCE34CB-C033-FA75-ACE7-C7F3E16B8336}"/>
                </a:ext>
              </a:extLst>
            </p:cNvPr>
            <p:cNvSpPr txBox="1"/>
            <p:nvPr/>
          </p:nvSpPr>
          <p:spPr>
            <a:xfrm>
              <a:off x="2996355" y="2255056"/>
              <a:ext cx="721110" cy="219850"/>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800" b="0" i="0" u="none" strike="noStrike" cap="none">
                <a:solidFill>
                  <a:schemeClr val="lt1"/>
                </a:solidFill>
                <a:latin typeface="Arial"/>
                <a:ea typeface="Arial"/>
                <a:cs typeface="Arial"/>
                <a:sym typeface="Arial"/>
              </a:endParaRPr>
            </a:p>
          </p:txBody>
        </p:sp>
        <p:sp>
          <p:nvSpPr>
            <p:cNvPr id="336" name="Google Shape;419;p27">
              <a:extLst>
                <a:ext uri="{FF2B5EF4-FFF2-40B4-BE49-F238E27FC236}">
                  <a16:creationId xmlns:a16="http://schemas.microsoft.com/office/drawing/2014/main" id="{D23043EC-524E-8B57-BB67-F814987223AA}"/>
                </a:ext>
              </a:extLst>
            </p:cNvPr>
            <p:cNvSpPr/>
            <p:nvPr/>
          </p:nvSpPr>
          <p:spPr>
            <a:xfrm>
              <a:off x="3861688" y="2255056"/>
              <a:ext cx="721110" cy="219850"/>
            </a:xfrm>
            <a:prstGeom prst="rect">
              <a:avLst/>
            </a:prstGeom>
            <a:solidFill>
              <a:schemeClr val="accent6"/>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37" name="Google Shape;420;p27">
              <a:extLst>
                <a:ext uri="{FF2B5EF4-FFF2-40B4-BE49-F238E27FC236}">
                  <a16:creationId xmlns:a16="http://schemas.microsoft.com/office/drawing/2014/main" id="{CE7510B3-3697-09D0-2DCB-51441C00B040}"/>
                </a:ext>
              </a:extLst>
            </p:cNvPr>
            <p:cNvSpPr txBox="1"/>
            <p:nvPr/>
          </p:nvSpPr>
          <p:spPr>
            <a:xfrm>
              <a:off x="3861688" y="2255056"/>
              <a:ext cx="721110" cy="219850"/>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800" b="0" i="0" u="none" strike="noStrike" cap="none">
                <a:solidFill>
                  <a:schemeClr val="lt1"/>
                </a:solidFill>
                <a:latin typeface="Arial"/>
                <a:ea typeface="Arial"/>
                <a:cs typeface="Arial"/>
                <a:sym typeface="Arial"/>
              </a:endParaRPr>
            </a:p>
          </p:txBody>
        </p:sp>
        <p:sp>
          <p:nvSpPr>
            <p:cNvPr id="338" name="Google Shape;421;p27">
              <a:extLst>
                <a:ext uri="{FF2B5EF4-FFF2-40B4-BE49-F238E27FC236}">
                  <a16:creationId xmlns:a16="http://schemas.microsoft.com/office/drawing/2014/main" id="{F285C59F-ADB5-942F-EBF8-802AE6E51149}"/>
                </a:ext>
              </a:extLst>
            </p:cNvPr>
            <p:cNvSpPr/>
            <p:nvPr/>
          </p:nvSpPr>
          <p:spPr>
            <a:xfrm>
              <a:off x="4727021" y="2255056"/>
              <a:ext cx="721110" cy="219850"/>
            </a:xfrm>
            <a:prstGeom prst="rect">
              <a:avLst/>
            </a:prstGeom>
            <a:solidFill>
              <a:srgbClr val="70AD47"/>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39" name="Google Shape;422;p27">
              <a:extLst>
                <a:ext uri="{FF2B5EF4-FFF2-40B4-BE49-F238E27FC236}">
                  <a16:creationId xmlns:a16="http://schemas.microsoft.com/office/drawing/2014/main" id="{ACAC661E-A96D-81C5-ECAA-118C972DF881}"/>
                </a:ext>
              </a:extLst>
            </p:cNvPr>
            <p:cNvSpPr txBox="1"/>
            <p:nvPr/>
          </p:nvSpPr>
          <p:spPr>
            <a:xfrm>
              <a:off x="4727021" y="2255056"/>
              <a:ext cx="721110" cy="219850"/>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800" b="0" i="0" u="none" strike="noStrike" cap="none">
                <a:solidFill>
                  <a:srgbClr val="FFFFFF"/>
                </a:solidFill>
                <a:latin typeface="Arial"/>
                <a:ea typeface="Arial"/>
                <a:cs typeface="Arial"/>
                <a:sym typeface="Arial"/>
              </a:endParaRPr>
            </a:p>
          </p:txBody>
        </p:sp>
        <p:sp>
          <p:nvSpPr>
            <p:cNvPr id="340" name="Google Shape;423;p27">
              <a:extLst>
                <a:ext uri="{FF2B5EF4-FFF2-40B4-BE49-F238E27FC236}">
                  <a16:creationId xmlns:a16="http://schemas.microsoft.com/office/drawing/2014/main" id="{0AAF8F9B-C442-212D-DEBC-597E2CB08E7A}"/>
                </a:ext>
              </a:extLst>
            </p:cNvPr>
            <p:cNvSpPr/>
            <p:nvPr/>
          </p:nvSpPr>
          <p:spPr>
            <a:xfrm>
              <a:off x="5592354" y="2255056"/>
              <a:ext cx="721110" cy="219850"/>
            </a:xfrm>
            <a:prstGeom prst="rect">
              <a:avLst/>
            </a:prstGeom>
            <a:solidFill>
              <a:srgbClr val="599BD5"/>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41" name="Google Shape;424;p27">
              <a:extLst>
                <a:ext uri="{FF2B5EF4-FFF2-40B4-BE49-F238E27FC236}">
                  <a16:creationId xmlns:a16="http://schemas.microsoft.com/office/drawing/2014/main" id="{BEAA2B49-8FFB-E8C1-5A2C-454F72A020A5}"/>
                </a:ext>
              </a:extLst>
            </p:cNvPr>
            <p:cNvSpPr txBox="1"/>
            <p:nvPr/>
          </p:nvSpPr>
          <p:spPr>
            <a:xfrm>
              <a:off x="5592354" y="2255056"/>
              <a:ext cx="721110" cy="219850"/>
            </a:xfrm>
            <a:prstGeom prst="rect">
              <a:avLst/>
            </a:prstGeom>
            <a:noFill/>
            <a:ln>
              <a:noFill/>
            </a:ln>
          </p:spPr>
          <p:txBody>
            <a:bodyPr spcFirstLastPara="1" wrap="square" lIns="10775" tIns="10775" rIns="10775" bIns="10775" anchor="ctr" anchorCtr="0">
              <a:noAutofit/>
            </a:bodyPr>
            <a:lstStyle/>
            <a:p>
              <a:pPr marL="0" marR="0" lvl="0" indent="0" algn="ctr" rtl="0">
                <a:lnSpc>
                  <a:spcPct val="90000"/>
                </a:lnSpc>
                <a:spcBef>
                  <a:spcPts val="0"/>
                </a:spcBef>
                <a:spcAft>
                  <a:spcPts val="0"/>
                </a:spcAft>
                <a:buClr>
                  <a:srgbClr val="000000"/>
                </a:buClr>
                <a:buSzPts val="1700"/>
                <a:buFont typeface="Arial"/>
                <a:buNone/>
              </a:pPr>
              <a:endParaRPr sz="900" b="0" i="0" u="none" strike="noStrike" cap="none">
                <a:solidFill>
                  <a:srgbClr val="FFFFFF"/>
                </a:solidFill>
                <a:latin typeface="Arial"/>
                <a:ea typeface="Arial"/>
                <a:cs typeface="Arial"/>
                <a:sym typeface="Arial"/>
              </a:endParaRPr>
            </a:p>
          </p:txBody>
        </p:sp>
        <p:sp>
          <p:nvSpPr>
            <p:cNvPr id="342" name="Google Shape;425;p27">
              <a:extLst>
                <a:ext uri="{FF2B5EF4-FFF2-40B4-BE49-F238E27FC236}">
                  <a16:creationId xmlns:a16="http://schemas.microsoft.com/office/drawing/2014/main" id="{D6C145F5-9DBF-F591-9A1A-280F8B387045}"/>
                </a:ext>
              </a:extLst>
            </p:cNvPr>
            <p:cNvSpPr/>
            <p:nvPr/>
          </p:nvSpPr>
          <p:spPr>
            <a:xfrm>
              <a:off x="6457686" y="2255056"/>
              <a:ext cx="721110" cy="219850"/>
            </a:xfrm>
            <a:prstGeom prst="rect">
              <a:avLst/>
            </a:prstGeom>
            <a:solidFill>
              <a:srgbClr val="FFC000"/>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43" name="Google Shape;426;p27">
              <a:extLst>
                <a:ext uri="{FF2B5EF4-FFF2-40B4-BE49-F238E27FC236}">
                  <a16:creationId xmlns:a16="http://schemas.microsoft.com/office/drawing/2014/main" id="{304DE276-5543-93F6-A60F-280D85FC8042}"/>
                </a:ext>
              </a:extLst>
            </p:cNvPr>
            <p:cNvSpPr txBox="1"/>
            <p:nvPr/>
          </p:nvSpPr>
          <p:spPr>
            <a:xfrm>
              <a:off x="6457686" y="2255056"/>
              <a:ext cx="721110" cy="219850"/>
            </a:xfrm>
            <a:prstGeom prst="rect">
              <a:avLst/>
            </a:prstGeom>
            <a:noFill/>
            <a:ln>
              <a:noFill/>
            </a:ln>
          </p:spPr>
          <p:txBody>
            <a:bodyPr spcFirstLastPara="1" wrap="square" lIns="10775" tIns="10775" rIns="10775" bIns="10775" anchor="ctr" anchorCtr="0">
              <a:noAutofit/>
            </a:bodyPr>
            <a:lstStyle/>
            <a:p>
              <a:pPr marL="0" marR="0" lvl="0" indent="0" algn="ctr" rtl="0">
                <a:lnSpc>
                  <a:spcPct val="90000"/>
                </a:lnSpc>
                <a:spcBef>
                  <a:spcPts val="0"/>
                </a:spcBef>
                <a:spcAft>
                  <a:spcPts val="0"/>
                </a:spcAft>
                <a:buClr>
                  <a:srgbClr val="000000"/>
                </a:buClr>
                <a:buSzPts val="1700"/>
                <a:buFont typeface="Arial"/>
                <a:buNone/>
              </a:pPr>
              <a:endParaRPr sz="900" b="0" i="0" u="none" strike="noStrike" cap="none">
                <a:solidFill>
                  <a:srgbClr val="FFFFFF"/>
                </a:solidFill>
                <a:latin typeface="Arial"/>
                <a:ea typeface="Arial"/>
                <a:cs typeface="Arial"/>
                <a:sym typeface="Arial"/>
              </a:endParaRPr>
            </a:p>
          </p:txBody>
        </p:sp>
        <p:sp>
          <p:nvSpPr>
            <p:cNvPr id="344" name="Google Shape;427;p27">
              <a:extLst>
                <a:ext uri="{FF2B5EF4-FFF2-40B4-BE49-F238E27FC236}">
                  <a16:creationId xmlns:a16="http://schemas.microsoft.com/office/drawing/2014/main" id="{6DDAC98A-F8CB-3A97-CA83-A53DCF4D049F}"/>
                </a:ext>
              </a:extLst>
            </p:cNvPr>
            <p:cNvSpPr/>
            <p:nvPr/>
          </p:nvSpPr>
          <p:spPr>
            <a:xfrm>
              <a:off x="1265689" y="2529870"/>
              <a:ext cx="721110" cy="219850"/>
            </a:xfrm>
            <a:prstGeom prst="rect">
              <a:avLst/>
            </a:prstGeom>
            <a:solidFill>
              <a:srgbClr val="70AD47"/>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45" name="Google Shape;428;p27">
              <a:extLst>
                <a:ext uri="{FF2B5EF4-FFF2-40B4-BE49-F238E27FC236}">
                  <a16:creationId xmlns:a16="http://schemas.microsoft.com/office/drawing/2014/main" id="{93060822-E978-E7E0-E472-B79317218101}"/>
                </a:ext>
              </a:extLst>
            </p:cNvPr>
            <p:cNvSpPr txBox="1"/>
            <p:nvPr/>
          </p:nvSpPr>
          <p:spPr>
            <a:xfrm>
              <a:off x="1265689" y="2529870"/>
              <a:ext cx="721110" cy="219850"/>
            </a:xfrm>
            <a:prstGeom prst="rect">
              <a:avLst/>
            </a:prstGeom>
            <a:noFill/>
            <a:ln>
              <a:noFill/>
            </a:ln>
          </p:spPr>
          <p:txBody>
            <a:bodyPr spcFirstLastPara="1" wrap="square" lIns="10775" tIns="10775" rIns="10775" bIns="10775" anchor="ctr" anchorCtr="0">
              <a:noAutofit/>
            </a:bodyPr>
            <a:lstStyle/>
            <a:p>
              <a:pPr marL="0" marR="0" lvl="0" indent="0" algn="ctr" rtl="0">
                <a:lnSpc>
                  <a:spcPct val="90000"/>
                </a:lnSpc>
                <a:spcBef>
                  <a:spcPts val="0"/>
                </a:spcBef>
                <a:spcAft>
                  <a:spcPts val="0"/>
                </a:spcAft>
                <a:buClr>
                  <a:srgbClr val="000000"/>
                </a:buClr>
                <a:buSzPts val="1700"/>
                <a:buFont typeface="Arial"/>
                <a:buNone/>
              </a:pPr>
              <a:endParaRPr sz="900" b="0" i="0" u="none" strike="noStrike" cap="none">
                <a:solidFill>
                  <a:srgbClr val="FFFFFF"/>
                </a:solidFill>
                <a:latin typeface="Arial"/>
                <a:ea typeface="Arial"/>
                <a:cs typeface="Arial"/>
                <a:sym typeface="Arial"/>
              </a:endParaRPr>
            </a:p>
          </p:txBody>
        </p:sp>
        <p:sp>
          <p:nvSpPr>
            <p:cNvPr id="346" name="Google Shape;429;p27">
              <a:extLst>
                <a:ext uri="{FF2B5EF4-FFF2-40B4-BE49-F238E27FC236}">
                  <a16:creationId xmlns:a16="http://schemas.microsoft.com/office/drawing/2014/main" id="{C939BF41-CA85-1C8D-1081-7053DB6C158E}"/>
                </a:ext>
              </a:extLst>
            </p:cNvPr>
            <p:cNvSpPr/>
            <p:nvPr/>
          </p:nvSpPr>
          <p:spPr>
            <a:xfrm>
              <a:off x="2131022" y="2529870"/>
              <a:ext cx="721110" cy="219850"/>
            </a:xfrm>
            <a:prstGeom prst="rect">
              <a:avLst/>
            </a:prstGeom>
            <a:solidFill>
              <a:srgbClr val="70AD47"/>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47" name="Google Shape;430;p27">
              <a:extLst>
                <a:ext uri="{FF2B5EF4-FFF2-40B4-BE49-F238E27FC236}">
                  <a16:creationId xmlns:a16="http://schemas.microsoft.com/office/drawing/2014/main" id="{DE020A09-20E0-7F4A-37B5-8DBDE8E1C3CE}"/>
                </a:ext>
              </a:extLst>
            </p:cNvPr>
            <p:cNvSpPr txBox="1"/>
            <p:nvPr/>
          </p:nvSpPr>
          <p:spPr>
            <a:xfrm>
              <a:off x="2131022" y="2529870"/>
              <a:ext cx="721110" cy="219850"/>
            </a:xfrm>
            <a:prstGeom prst="rect">
              <a:avLst/>
            </a:prstGeom>
            <a:noFill/>
            <a:ln>
              <a:noFill/>
            </a:ln>
          </p:spPr>
          <p:txBody>
            <a:bodyPr spcFirstLastPara="1" wrap="square" lIns="10775" tIns="10775" rIns="10775" bIns="10775" anchor="ctr" anchorCtr="0">
              <a:noAutofit/>
            </a:bodyPr>
            <a:lstStyle/>
            <a:p>
              <a:pPr marL="0" marR="0" lvl="0" indent="0" algn="ctr" rtl="0">
                <a:lnSpc>
                  <a:spcPct val="90000"/>
                </a:lnSpc>
                <a:spcBef>
                  <a:spcPts val="0"/>
                </a:spcBef>
                <a:spcAft>
                  <a:spcPts val="0"/>
                </a:spcAft>
                <a:buClr>
                  <a:srgbClr val="000000"/>
                </a:buClr>
                <a:buSzPts val="1700"/>
                <a:buFont typeface="Arial"/>
                <a:buNone/>
              </a:pPr>
              <a:endParaRPr sz="900" b="0" i="0" u="none" strike="noStrike" cap="none">
                <a:solidFill>
                  <a:srgbClr val="FFFFFF"/>
                </a:solidFill>
                <a:latin typeface="Arial"/>
                <a:ea typeface="Arial"/>
                <a:cs typeface="Arial"/>
                <a:sym typeface="Arial"/>
              </a:endParaRPr>
            </a:p>
          </p:txBody>
        </p:sp>
        <p:sp>
          <p:nvSpPr>
            <p:cNvPr id="348" name="Google Shape;431;p27">
              <a:extLst>
                <a:ext uri="{FF2B5EF4-FFF2-40B4-BE49-F238E27FC236}">
                  <a16:creationId xmlns:a16="http://schemas.microsoft.com/office/drawing/2014/main" id="{0BA1C5F2-409C-3518-7D89-1A45A4A53BDE}"/>
                </a:ext>
              </a:extLst>
            </p:cNvPr>
            <p:cNvSpPr/>
            <p:nvPr/>
          </p:nvSpPr>
          <p:spPr>
            <a:xfrm>
              <a:off x="2996355" y="2529870"/>
              <a:ext cx="721110" cy="219850"/>
            </a:xfrm>
            <a:prstGeom prst="rect">
              <a:avLst/>
            </a:prstGeom>
            <a:solidFill>
              <a:schemeClr val="accent6"/>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49" name="Google Shape;432;p27">
              <a:extLst>
                <a:ext uri="{FF2B5EF4-FFF2-40B4-BE49-F238E27FC236}">
                  <a16:creationId xmlns:a16="http://schemas.microsoft.com/office/drawing/2014/main" id="{26853F61-2250-48C0-D805-9C7630C5973A}"/>
                </a:ext>
              </a:extLst>
            </p:cNvPr>
            <p:cNvSpPr txBox="1"/>
            <p:nvPr/>
          </p:nvSpPr>
          <p:spPr>
            <a:xfrm>
              <a:off x="2996355" y="2529870"/>
              <a:ext cx="721110" cy="219850"/>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800" b="0" i="0" u="none" strike="noStrike" cap="none">
                <a:solidFill>
                  <a:schemeClr val="lt1"/>
                </a:solidFill>
                <a:latin typeface="Arial"/>
                <a:ea typeface="Arial"/>
                <a:cs typeface="Arial"/>
                <a:sym typeface="Arial"/>
              </a:endParaRPr>
            </a:p>
          </p:txBody>
        </p:sp>
        <p:sp>
          <p:nvSpPr>
            <p:cNvPr id="350" name="Google Shape;433;p27">
              <a:extLst>
                <a:ext uri="{FF2B5EF4-FFF2-40B4-BE49-F238E27FC236}">
                  <a16:creationId xmlns:a16="http://schemas.microsoft.com/office/drawing/2014/main" id="{9564C4A8-8F27-FBD3-CD35-825CB2D02AF0}"/>
                </a:ext>
              </a:extLst>
            </p:cNvPr>
            <p:cNvSpPr/>
            <p:nvPr/>
          </p:nvSpPr>
          <p:spPr>
            <a:xfrm>
              <a:off x="3861688" y="2529870"/>
              <a:ext cx="721110" cy="219850"/>
            </a:xfrm>
            <a:prstGeom prst="rect">
              <a:avLst/>
            </a:prstGeom>
            <a:solidFill>
              <a:schemeClr val="accent6"/>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51" name="Google Shape;434;p27">
              <a:extLst>
                <a:ext uri="{FF2B5EF4-FFF2-40B4-BE49-F238E27FC236}">
                  <a16:creationId xmlns:a16="http://schemas.microsoft.com/office/drawing/2014/main" id="{365DE386-8A21-B176-71A3-63ADE1C52002}"/>
                </a:ext>
              </a:extLst>
            </p:cNvPr>
            <p:cNvSpPr txBox="1"/>
            <p:nvPr/>
          </p:nvSpPr>
          <p:spPr>
            <a:xfrm>
              <a:off x="3861688" y="2529870"/>
              <a:ext cx="721110" cy="219850"/>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800" b="0" i="0" u="none" strike="noStrike" cap="none">
                <a:solidFill>
                  <a:schemeClr val="lt1"/>
                </a:solidFill>
                <a:latin typeface="Arial"/>
                <a:ea typeface="Arial"/>
                <a:cs typeface="Arial"/>
                <a:sym typeface="Arial"/>
              </a:endParaRPr>
            </a:p>
          </p:txBody>
        </p:sp>
        <p:sp>
          <p:nvSpPr>
            <p:cNvPr id="352" name="Google Shape;435;p27">
              <a:extLst>
                <a:ext uri="{FF2B5EF4-FFF2-40B4-BE49-F238E27FC236}">
                  <a16:creationId xmlns:a16="http://schemas.microsoft.com/office/drawing/2014/main" id="{10179851-63DE-6980-617F-D8515FF52C5F}"/>
                </a:ext>
              </a:extLst>
            </p:cNvPr>
            <p:cNvSpPr/>
            <p:nvPr/>
          </p:nvSpPr>
          <p:spPr>
            <a:xfrm>
              <a:off x="4727021" y="2529870"/>
              <a:ext cx="721110" cy="219850"/>
            </a:xfrm>
            <a:prstGeom prst="rect">
              <a:avLst/>
            </a:prstGeom>
            <a:solidFill>
              <a:srgbClr val="70AD47"/>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53" name="Google Shape;436;p27">
              <a:extLst>
                <a:ext uri="{FF2B5EF4-FFF2-40B4-BE49-F238E27FC236}">
                  <a16:creationId xmlns:a16="http://schemas.microsoft.com/office/drawing/2014/main" id="{890BF599-FEDC-25D0-6F86-16E7279C24DB}"/>
                </a:ext>
              </a:extLst>
            </p:cNvPr>
            <p:cNvSpPr txBox="1"/>
            <p:nvPr/>
          </p:nvSpPr>
          <p:spPr>
            <a:xfrm>
              <a:off x="4727021" y="2529870"/>
              <a:ext cx="721110" cy="219850"/>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800" b="0" i="0" u="none" strike="noStrike" cap="none">
                <a:solidFill>
                  <a:srgbClr val="FFFFFF"/>
                </a:solidFill>
                <a:latin typeface="Arial"/>
                <a:ea typeface="Arial"/>
                <a:cs typeface="Arial"/>
                <a:sym typeface="Arial"/>
              </a:endParaRPr>
            </a:p>
          </p:txBody>
        </p:sp>
        <p:sp>
          <p:nvSpPr>
            <p:cNvPr id="354" name="Google Shape;437;p27">
              <a:extLst>
                <a:ext uri="{FF2B5EF4-FFF2-40B4-BE49-F238E27FC236}">
                  <a16:creationId xmlns:a16="http://schemas.microsoft.com/office/drawing/2014/main" id="{F014A4B2-D24D-2ECE-9F7D-B8255AFB56CE}"/>
                </a:ext>
              </a:extLst>
            </p:cNvPr>
            <p:cNvSpPr/>
            <p:nvPr/>
          </p:nvSpPr>
          <p:spPr>
            <a:xfrm>
              <a:off x="5592354" y="2529870"/>
              <a:ext cx="721110" cy="219850"/>
            </a:xfrm>
            <a:prstGeom prst="rect">
              <a:avLst/>
            </a:prstGeom>
            <a:solidFill>
              <a:srgbClr val="599BD5"/>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55" name="Google Shape;438;p27">
              <a:extLst>
                <a:ext uri="{FF2B5EF4-FFF2-40B4-BE49-F238E27FC236}">
                  <a16:creationId xmlns:a16="http://schemas.microsoft.com/office/drawing/2014/main" id="{89D456AB-96E6-8D98-FB47-AF29AA401565}"/>
                </a:ext>
              </a:extLst>
            </p:cNvPr>
            <p:cNvSpPr txBox="1"/>
            <p:nvPr/>
          </p:nvSpPr>
          <p:spPr>
            <a:xfrm>
              <a:off x="5592354" y="2529870"/>
              <a:ext cx="721110" cy="219850"/>
            </a:xfrm>
            <a:prstGeom prst="rect">
              <a:avLst/>
            </a:prstGeom>
            <a:noFill/>
            <a:ln>
              <a:noFill/>
            </a:ln>
          </p:spPr>
          <p:txBody>
            <a:bodyPr spcFirstLastPara="1" wrap="square" lIns="10775" tIns="10775" rIns="10775" bIns="10775" anchor="ctr" anchorCtr="0">
              <a:noAutofit/>
            </a:bodyPr>
            <a:lstStyle/>
            <a:p>
              <a:pPr marL="0" marR="0" lvl="0" indent="0" algn="ctr" rtl="0">
                <a:lnSpc>
                  <a:spcPct val="90000"/>
                </a:lnSpc>
                <a:spcBef>
                  <a:spcPts val="0"/>
                </a:spcBef>
                <a:spcAft>
                  <a:spcPts val="0"/>
                </a:spcAft>
                <a:buClr>
                  <a:srgbClr val="000000"/>
                </a:buClr>
                <a:buSzPts val="1700"/>
                <a:buFont typeface="Arial"/>
                <a:buNone/>
              </a:pPr>
              <a:endParaRPr sz="900" b="0" i="0" u="none" strike="noStrike" cap="none">
                <a:solidFill>
                  <a:srgbClr val="FFFFFF"/>
                </a:solidFill>
                <a:latin typeface="Arial"/>
                <a:ea typeface="Arial"/>
                <a:cs typeface="Arial"/>
                <a:sym typeface="Arial"/>
              </a:endParaRPr>
            </a:p>
          </p:txBody>
        </p:sp>
        <p:sp>
          <p:nvSpPr>
            <p:cNvPr id="356" name="Google Shape;439;p27">
              <a:extLst>
                <a:ext uri="{FF2B5EF4-FFF2-40B4-BE49-F238E27FC236}">
                  <a16:creationId xmlns:a16="http://schemas.microsoft.com/office/drawing/2014/main" id="{346EC840-DF07-0267-C379-9C48D537DC54}"/>
                </a:ext>
              </a:extLst>
            </p:cNvPr>
            <p:cNvSpPr/>
            <p:nvPr/>
          </p:nvSpPr>
          <p:spPr>
            <a:xfrm>
              <a:off x="6457686" y="2529870"/>
              <a:ext cx="721110" cy="219850"/>
            </a:xfrm>
            <a:prstGeom prst="rect">
              <a:avLst/>
            </a:prstGeom>
            <a:solidFill>
              <a:srgbClr val="FFC000"/>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57" name="Google Shape;440;p27">
              <a:extLst>
                <a:ext uri="{FF2B5EF4-FFF2-40B4-BE49-F238E27FC236}">
                  <a16:creationId xmlns:a16="http://schemas.microsoft.com/office/drawing/2014/main" id="{1DE4BC38-D788-512D-F77C-0A8D9B2E9822}"/>
                </a:ext>
              </a:extLst>
            </p:cNvPr>
            <p:cNvSpPr txBox="1"/>
            <p:nvPr/>
          </p:nvSpPr>
          <p:spPr>
            <a:xfrm>
              <a:off x="6457686" y="2529870"/>
              <a:ext cx="721110" cy="219850"/>
            </a:xfrm>
            <a:prstGeom prst="rect">
              <a:avLst/>
            </a:prstGeom>
            <a:noFill/>
            <a:ln>
              <a:noFill/>
            </a:ln>
          </p:spPr>
          <p:txBody>
            <a:bodyPr spcFirstLastPara="1" wrap="square" lIns="10775" tIns="10775" rIns="10775" bIns="10775" anchor="ctr" anchorCtr="0">
              <a:noAutofit/>
            </a:bodyPr>
            <a:lstStyle/>
            <a:p>
              <a:pPr marL="0" marR="0" lvl="0" indent="0" algn="ctr" rtl="0">
                <a:lnSpc>
                  <a:spcPct val="90000"/>
                </a:lnSpc>
                <a:spcBef>
                  <a:spcPts val="0"/>
                </a:spcBef>
                <a:spcAft>
                  <a:spcPts val="0"/>
                </a:spcAft>
                <a:buClr>
                  <a:srgbClr val="000000"/>
                </a:buClr>
                <a:buSzPts val="1700"/>
                <a:buFont typeface="Arial"/>
                <a:buNone/>
              </a:pPr>
              <a:endParaRPr sz="900" b="0" i="0" u="none" strike="noStrike" cap="none">
                <a:solidFill>
                  <a:srgbClr val="FFFFFF"/>
                </a:solidFill>
                <a:latin typeface="Arial"/>
                <a:ea typeface="Arial"/>
                <a:cs typeface="Arial"/>
                <a:sym typeface="Arial"/>
              </a:endParaRPr>
            </a:p>
          </p:txBody>
        </p:sp>
        <p:sp>
          <p:nvSpPr>
            <p:cNvPr id="358" name="Google Shape;441;p27">
              <a:extLst>
                <a:ext uri="{FF2B5EF4-FFF2-40B4-BE49-F238E27FC236}">
                  <a16:creationId xmlns:a16="http://schemas.microsoft.com/office/drawing/2014/main" id="{44216642-637F-461A-35E2-74961D39B714}"/>
                </a:ext>
              </a:extLst>
            </p:cNvPr>
            <p:cNvSpPr/>
            <p:nvPr/>
          </p:nvSpPr>
          <p:spPr>
            <a:xfrm>
              <a:off x="1265689" y="2804683"/>
              <a:ext cx="721110" cy="219850"/>
            </a:xfrm>
            <a:prstGeom prst="rect">
              <a:avLst/>
            </a:prstGeom>
            <a:solidFill>
              <a:srgbClr val="70AD47"/>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59" name="Google Shape;442;p27">
              <a:extLst>
                <a:ext uri="{FF2B5EF4-FFF2-40B4-BE49-F238E27FC236}">
                  <a16:creationId xmlns:a16="http://schemas.microsoft.com/office/drawing/2014/main" id="{8B4323C5-24A1-B451-5929-2A8D808027BE}"/>
                </a:ext>
              </a:extLst>
            </p:cNvPr>
            <p:cNvSpPr txBox="1"/>
            <p:nvPr/>
          </p:nvSpPr>
          <p:spPr>
            <a:xfrm>
              <a:off x="1265689" y="2804683"/>
              <a:ext cx="721110" cy="219850"/>
            </a:xfrm>
            <a:prstGeom prst="rect">
              <a:avLst/>
            </a:prstGeom>
            <a:noFill/>
            <a:ln>
              <a:noFill/>
            </a:ln>
          </p:spPr>
          <p:txBody>
            <a:bodyPr spcFirstLastPara="1" wrap="square" lIns="10775" tIns="10775" rIns="10775" bIns="10775" anchor="ctr" anchorCtr="0">
              <a:noAutofit/>
            </a:bodyPr>
            <a:lstStyle/>
            <a:p>
              <a:pPr marL="0" marR="0" lvl="0" indent="0" algn="ctr" rtl="0">
                <a:lnSpc>
                  <a:spcPct val="90000"/>
                </a:lnSpc>
                <a:spcBef>
                  <a:spcPts val="0"/>
                </a:spcBef>
                <a:spcAft>
                  <a:spcPts val="0"/>
                </a:spcAft>
                <a:buClr>
                  <a:srgbClr val="000000"/>
                </a:buClr>
                <a:buSzPts val="1700"/>
                <a:buFont typeface="Arial"/>
                <a:buNone/>
              </a:pPr>
              <a:endParaRPr sz="900" b="0" i="0" u="none" strike="noStrike" cap="none">
                <a:solidFill>
                  <a:srgbClr val="FFFFFF"/>
                </a:solidFill>
                <a:latin typeface="Arial"/>
                <a:ea typeface="Arial"/>
                <a:cs typeface="Arial"/>
                <a:sym typeface="Arial"/>
              </a:endParaRPr>
            </a:p>
          </p:txBody>
        </p:sp>
        <p:sp>
          <p:nvSpPr>
            <p:cNvPr id="360" name="Google Shape;443;p27">
              <a:extLst>
                <a:ext uri="{FF2B5EF4-FFF2-40B4-BE49-F238E27FC236}">
                  <a16:creationId xmlns:a16="http://schemas.microsoft.com/office/drawing/2014/main" id="{FDA4799F-99E5-6ABC-2597-9056C75DD148}"/>
                </a:ext>
              </a:extLst>
            </p:cNvPr>
            <p:cNvSpPr/>
            <p:nvPr/>
          </p:nvSpPr>
          <p:spPr>
            <a:xfrm>
              <a:off x="2131022" y="2804683"/>
              <a:ext cx="721110" cy="219850"/>
            </a:xfrm>
            <a:prstGeom prst="rect">
              <a:avLst/>
            </a:prstGeom>
            <a:solidFill>
              <a:srgbClr val="70AD47"/>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61" name="Google Shape;444;p27">
              <a:extLst>
                <a:ext uri="{FF2B5EF4-FFF2-40B4-BE49-F238E27FC236}">
                  <a16:creationId xmlns:a16="http://schemas.microsoft.com/office/drawing/2014/main" id="{3C976EA6-A162-50E8-A169-96375D7E8965}"/>
                </a:ext>
              </a:extLst>
            </p:cNvPr>
            <p:cNvSpPr txBox="1"/>
            <p:nvPr/>
          </p:nvSpPr>
          <p:spPr>
            <a:xfrm>
              <a:off x="2131022" y="2804683"/>
              <a:ext cx="721110" cy="219850"/>
            </a:xfrm>
            <a:prstGeom prst="rect">
              <a:avLst/>
            </a:prstGeom>
            <a:noFill/>
            <a:ln>
              <a:noFill/>
            </a:ln>
          </p:spPr>
          <p:txBody>
            <a:bodyPr spcFirstLastPara="1" wrap="square" lIns="10775" tIns="10775" rIns="10775" bIns="10775" anchor="ctr" anchorCtr="0">
              <a:noAutofit/>
            </a:bodyPr>
            <a:lstStyle/>
            <a:p>
              <a:pPr marL="0" marR="0" lvl="0" indent="0" algn="ctr" rtl="0">
                <a:lnSpc>
                  <a:spcPct val="90000"/>
                </a:lnSpc>
                <a:spcBef>
                  <a:spcPts val="0"/>
                </a:spcBef>
                <a:spcAft>
                  <a:spcPts val="0"/>
                </a:spcAft>
                <a:buClr>
                  <a:srgbClr val="000000"/>
                </a:buClr>
                <a:buSzPts val="1700"/>
                <a:buFont typeface="Arial"/>
                <a:buNone/>
              </a:pPr>
              <a:endParaRPr sz="900" b="0" i="0" u="none" strike="noStrike" cap="none">
                <a:solidFill>
                  <a:srgbClr val="FFFFFF"/>
                </a:solidFill>
                <a:latin typeface="Arial"/>
                <a:ea typeface="Arial"/>
                <a:cs typeface="Arial"/>
                <a:sym typeface="Arial"/>
              </a:endParaRPr>
            </a:p>
          </p:txBody>
        </p:sp>
        <p:sp>
          <p:nvSpPr>
            <p:cNvPr id="362" name="Google Shape;445;p27">
              <a:extLst>
                <a:ext uri="{FF2B5EF4-FFF2-40B4-BE49-F238E27FC236}">
                  <a16:creationId xmlns:a16="http://schemas.microsoft.com/office/drawing/2014/main" id="{92689E7F-CE4D-F4E8-8C41-4109C9A99547}"/>
                </a:ext>
              </a:extLst>
            </p:cNvPr>
            <p:cNvSpPr/>
            <p:nvPr/>
          </p:nvSpPr>
          <p:spPr>
            <a:xfrm>
              <a:off x="2996355" y="2804683"/>
              <a:ext cx="721110" cy="219850"/>
            </a:xfrm>
            <a:prstGeom prst="rect">
              <a:avLst/>
            </a:prstGeom>
            <a:solidFill>
              <a:schemeClr val="accent6"/>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63" name="Google Shape;446;p27">
              <a:extLst>
                <a:ext uri="{FF2B5EF4-FFF2-40B4-BE49-F238E27FC236}">
                  <a16:creationId xmlns:a16="http://schemas.microsoft.com/office/drawing/2014/main" id="{2856E66C-FD76-EBE1-5C75-AAF356F8A809}"/>
                </a:ext>
              </a:extLst>
            </p:cNvPr>
            <p:cNvSpPr txBox="1"/>
            <p:nvPr/>
          </p:nvSpPr>
          <p:spPr>
            <a:xfrm>
              <a:off x="2996355" y="2804683"/>
              <a:ext cx="721110" cy="219850"/>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800" b="0" i="0" u="none" strike="noStrike" cap="none">
                <a:solidFill>
                  <a:schemeClr val="lt1"/>
                </a:solidFill>
                <a:latin typeface="Arial"/>
                <a:ea typeface="Arial"/>
                <a:cs typeface="Arial"/>
                <a:sym typeface="Arial"/>
              </a:endParaRPr>
            </a:p>
          </p:txBody>
        </p:sp>
        <p:sp>
          <p:nvSpPr>
            <p:cNvPr id="364" name="Google Shape;447;p27">
              <a:extLst>
                <a:ext uri="{FF2B5EF4-FFF2-40B4-BE49-F238E27FC236}">
                  <a16:creationId xmlns:a16="http://schemas.microsoft.com/office/drawing/2014/main" id="{2182EB95-5E05-6CF9-7317-4B989143D99E}"/>
                </a:ext>
              </a:extLst>
            </p:cNvPr>
            <p:cNvSpPr/>
            <p:nvPr/>
          </p:nvSpPr>
          <p:spPr>
            <a:xfrm>
              <a:off x="3861688" y="2804683"/>
              <a:ext cx="721110" cy="219850"/>
            </a:xfrm>
            <a:prstGeom prst="rect">
              <a:avLst/>
            </a:prstGeom>
            <a:solidFill>
              <a:schemeClr val="accent6"/>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65" name="Google Shape;448;p27">
              <a:extLst>
                <a:ext uri="{FF2B5EF4-FFF2-40B4-BE49-F238E27FC236}">
                  <a16:creationId xmlns:a16="http://schemas.microsoft.com/office/drawing/2014/main" id="{F0C4DDB6-34F9-79E9-B33E-E42A46578760}"/>
                </a:ext>
              </a:extLst>
            </p:cNvPr>
            <p:cNvSpPr txBox="1"/>
            <p:nvPr/>
          </p:nvSpPr>
          <p:spPr>
            <a:xfrm>
              <a:off x="3861688" y="2804683"/>
              <a:ext cx="721110" cy="219850"/>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800" b="0" i="0" u="none" strike="noStrike" cap="none">
                <a:solidFill>
                  <a:schemeClr val="lt1"/>
                </a:solidFill>
                <a:latin typeface="Arial"/>
                <a:ea typeface="Arial"/>
                <a:cs typeface="Arial"/>
                <a:sym typeface="Arial"/>
              </a:endParaRPr>
            </a:p>
          </p:txBody>
        </p:sp>
        <p:sp>
          <p:nvSpPr>
            <p:cNvPr id="366" name="Google Shape;449;p27">
              <a:extLst>
                <a:ext uri="{FF2B5EF4-FFF2-40B4-BE49-F238E27FC236}">
                  <a16:creationId xmlns:a16="http://schemas.microsoft.com/office/drawing/2014/main" id="{218F8B6B-C953-A763-9C09-3DD6864B7036}"/>
                </a:ext>
              </a:extLst>
            </p:cNvPr>
            <p:cNvSpPr/>
            <p:nvPr/>
          </p:nvSpPr>
          <p:spPr>
            <a:xfrm>
              <a:off x="4727021" y="2804683"/>
              <a:ext cx="721110" cy="219850"/>
            </a:xfrm>
            <a:prstGeom prst="rect">
              <a:avLst/>
            </a:prstGeom>
            <a:solidFill>
              <a:srgbClr val="70AD47"/>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67" name="Google Shape;450;p27">
              <a:extLst>
                <a:ext uri="{FF2B5EF4-FFF2-40B4-BE49-F238E27FC236}">
                  <a16:creationId xmlns:a16="http://schemas.microsoft.com/office/drawing/2014/main" id="{028CDD96-8A9A-DB20-ACAA-5E70FB4751BB}"/>
                </a:ext>
              </a:extLst>
            </p:cNvPr>
            <p:cNvSpPr txBox="1"/>
            <p:nvPr/>
          </p:nvSpPr>
          <p:spPr>
            <a:xfrm>
              <a:off x="4727021" y="2804683"/>
              <a:ext cx="721110" cy="219850"/>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800" b="0" i="0" u="none" strike="noStrike" cap="none">
                <a:solidFill>
                  <a:srgbClr val="FFFFFF"/>
                </a:solidFill>
                <a:latin typeface="Arial"/>
                <a:ea typeface="Arial"/>
                <a:cs typeface="Arial"/>
                <a:sym typeface="Arial"/>
              </a:endParaRPr>
            </a:p>
          </p:txBody>
        </p:sp>
        <p:sp>
          <p:nvSpPr>
            <p:cNvPr id="368" name="Google Shape;451;p27">
              <a:extLst>
                <a:ext uri="{FF2B5EF4-FFF2-40B4-BE49-F238E27FC236}">
                  <a16:creationId xmlns:a16="http://schemas.microsoft.com/office/drawing/2014/main" id="{C0BCC01C-7C04-AF36-041B-5BA77FBE1E78}"/>
                </a:ext>
              </a:extLst>
            </p:cNvPr>
            <p:cNvSpPr/>
            <p:nvPr/>
          </p:nvSpPr>
          <p:spPr>
            <a:xfrm>
              <a:off x="5592354" y="2804683"/>
              <a:ext cx="721110" cy="219850"/>
            </a:xfrm>
            <a:prstGeom prst="rect">
              <a:avLst/>
            </a:prstGeom>
            <a:solidFill>
              <a:srgbClr val="599BD5"/>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69" name="Google Shape;452;p27">
              <a:extLst>
                <a:ext uri="{FF2B5EF4-FFF2-40B4-BE49-F238E27FC236}">
                  <a16:creationId xmlns:a16="http://schemas.microsoft.com/office/drawing/2014/main" id="{34D8CFBE-F3AC-8A90-C524-24B377190898}"/>
                </a:ext>
              </a:extLst>
            </p:cNvPr>
            <p:cNvSpPr txBox="1"/>
            <p:nvPr/>
          </p:nvSpPr>
          <p:spPr>
            <a:xfrm>
              <a:off x="5592354" y="2804683"/>
              <a:ext cx="721110" cy="219850"/>
            </a:xfrm>
            <a:prstGeom prst="rect">
              <a:avLst/>
            </a:prstGeom>
            <a:noFill/>
            <a:ln>
              <a:noFill/>
            </a:ln>
          </p:spPr>
          <p:txBody>
            <a:bodyPr spcFirstLastPara="1" wrap="square" lIns="10775" tIns="10775" rIns="10775" bIns="10775" anchor="ctr" anchorCtr="0">
              <a:noAutofit/>
            </a:bodyPr>
            <a:lstStyle/>
            <a:p>
              <a:pPr marL="0" marR="0" lvl="0" indent="0" algn="ctr" rtl="0">
                <a:lnSpc>
                  <a:spcPct val="90000"/>
                </a:lnSpc>
                <a:spcBef>
                  <a:spcPts val="0"/>
                </a:spcBef>
                <a:spcAft>
                  <a:spcPts val="0"/>
                </a:spcAft>
                <a:buClr>
                  <a:srgbClr val="000000"/>
                </a:buClr>
                <a:buSzPts val="1700"/>
                <a:buFont typeface="Arial"/>
                <a:buNone/>
              </a:pPr>
              <a:endParaRPr sz="900" b="0" i="0" u="none" strike="noStrike" cap="none">
                <a:solidFill>
                  <a:srgbClr val="FFFFFF"/>
                </a:solidFill>
                <a:latin typeface="Arial"/>
                <a:ea typeface="Arial"/>
                <a:cs typeface="Arial"/>
                <a:sym typeface="Arial"/>
              </a:endParaRPr>
            </a:p>
          </p:txBody>
        </p:sp>
        <p:sp>
          <p:nvSpPr>
            <p:cNvPr id="370" name="Google Shape;453;p27">
              <a:extLst>
                <a:ext uri="{FF2B5EF4-FFF2-40B4-BE49-F238E27FC236}">
                  <a16:creationId xmlns:a16="http://schemas.microsoft.com/office/drawing/2014/main" id="{10FB10D5-7A6F-71A4-4BB4-22E71B0B3D74}"/>
                </a:ext>
              </a:extLst>
            </p:cNvPr>
            <p:cNvSpPr/>
            <p:nvPr/>
          </p:nvSpPr>
          <p:spPr>
            <a:xfrm>
              <a:off x="6457686" y="2804683"/>
              <a:ext cx="721110" cy="219850"/>
            </a:xfrm>
            <a:prstGeom prst="rect">
              <a:avLst/>
            </a:prstGeom>
            <a:solidFill>
              <a:srgbClr val="FFC000"/>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71" name="Google Shape;454;p27">
              <a:extLst>
                <a:ext uri="{FF2B5EF4-FFF2-40B4-BE49-F238E27FC236}">
                  <a16:creationId xmlns:a16="http://schemas.microsoft.com/office/drawing/2014/main" id="{CFC13E36-0895-93E5-8EF4-7B5ED6E8EAA1}"/>
                </a:ext>
              </a:extLst>
            </p:cNvPr>
            <p:cNvSpPr txBox="1"/>
            <p:nvPr/>
          </p:nvSpPr>
          <p:spPr>
            <a:xfrm>
              <a:off x="6457686" y="2804683"/>
              <a:ext cx="721110" cy="219850"/>
            </a:xfrm>
            <a:prstGeom prst="rect">
              <a:avLst/>
            </a:prstGeom>
            <a:noFill/>
            <a:ln>
              <a:noFill/>
            </a:ln>
          </p:spPr>
          <p:txBody>
            <a:bodyPr spcFirstLastPara="1" wrap="square" lIns="10775" tIns="10775" rIns="10775" bIns="10775" anchor="ctr" anchorCtr="0">
              <a:noAutofit/>
            </a:bodyPr>
            <a:lstStyle/>
            <a:p>
              <a:pPr marL="0" marR="0" lvl="0" indent="0" algn="ctr" rtl="0">
                <a:lnSpc>
                  <a:spcPct val="90000"/>
                </a:lnSpc>
                <a:spcBef>
                  <a:spcPts val="0"/>
                </a:spcBef>
                <a:spcAft>
                  <a:spcPts val="0"/>
                </a:spcAft>
                <a:buClr>
                  <a:srgbClr val="000000"/>
                </a:buClr>
                <a:buSzPts val="1700"/>
                <a:buFont typeface="Arial"/>
                <a:buNone/>
              </a:pPr>
              <a:endParaRPr sz="900" b="0" i="0" u="none" strike="noStrike" cap="none">
                <a:solidFill>
                  <a:srgbClr val="FFFFFF"/>
                </a:solidFill>
                <a:latin typeface="Arial"/>
                <a:ea typeface="Arial"/>
                <a:cs typeface="Arial"/>
                <a:sym typeface="Arial"/>
              </a:endParaRPr>
            </a:p>
          </p:txBody>
        </p:sp>
      </p:grpSp>
      <p:sp>
        <p:nvSpPr>
          <p:cNvPr id="372" name="Google Shape;455;p27">
            <a:extLst>
              <a:ext uri="{FF2B5EF4-FFF2-40B4-BE49-F238E27FC236}">
                <a16:creationId xmlns:a16="http://schemas.microsoft.com/office/drawing/2014/main" id="{A54CF923-DF32-FB23-B67D-38466B4CA5C3}"/>
              </a:ext>
            </a:extLst>
          </p:cNvPr>
          <p:cNvSpPr/>
          <p:nvPr/>
        </p:nvSpPr>
        <p:spPr>
          <a:xfrm>
            <a:off x="1340123" y="4478000"/>
            <a:ext cx="2406266" cy="145365"/>
          </a:xfrm>
          <a:prstGeom prst="roundRect">
            <a:avLst>
              <a:gd name="adj" fmla="val 16667"/>
            </a:avLst>
          </a:prstGeom>
          <a:solidFill>
            <a:schemeClr val="accent6"/>
          </a:solidFill>
          <a:ln w="25400" cap="flat" cmpd="sng">
            <a:solidFill>
              <a:srgbClr val="2F49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700" b="0" i="0" u="none" strike="noStrike" cap="none">
                <a:solidFill>
                  <a:schemeClr val="lt1"/>
                </a:solidFill>
                <a:latin typeface="Arial"/>
                <a:ea typeface="Arial"/>
                <a:cs typeface="Arial"/>
                <a:sym typeface="Arial"/>
              </a:rPr>
              <a:t>5 WHY’S (Árbol Causal</a:t>
            </a:r>
            <a:endParaRPr sz="700"/>
          </a:p>
        </p:txBody>
      </p:sp>
      <p:sp>
        <p:nvSpPr>
          <p:cNvPr id="373" name="Google Shape;456;p27">
            <a:extLst>
              <a:ext uri="{FF2B5EF4-FFF2-40B4-BE49-F238E27FC236}">
                <a16:creationId xmlns:a16="http://schemas.microsoft.com/office/drawing/2014/main" id="{E8C86434-6398-F19A-698E-6212A0E63678}"/>
              </a:ext>
            </a:extLst>
          </p:cNvPr>
          <p:cNvSpPr/>
          <p:nvPr/>
        </p:nvSpPr>
        <p:spPr>
          <a:xfrm>
            <a:off x="3922906" y="4496091"/>
            <a:ext cx="622624" cy="145365"/>
          </a:xfrm>
          <a:prstGeom prst="roundRect">
            <a:avLst>
              <a:gd name="adj" fmla="val 16667"/>
            </a:avLst>
          </a:prstGeom>
          <a:solidFill>
            <a:schemeClr val="accent5"/>
          </a:solidFill>
          <a:ln w="25400" cap="flat" cmpd="sng">
            <a:solidFill>
              <a:srgbClr val="2641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600" b="0" i="0" u="none" strike="noStrike" cap="none">
                <a:solidFill>
                  <a:schemeClr val="lt1"/>
                </a:solidFill>
                <a:latin typeface="Arial"/>
                <a:ea typeface="Arial"/>
                <a:cs typeface="Arial"/>
                <a:sym typeface="Arial"/>
              </a:rPr>
              <a:t>Causa Raíz</a:t>
            </a:r>
            <a:endParaRPr sz="700"/>
          </a:p>
        </p:txBody>
      </p:sp>
      <p:sp>
        <p:nvSpPr>
          <p:cNvPr id="374" name="Google Shape;457;p27">
            <a:extLst>
              <a:ext uri="{FF2B5EF4-FFF2-40B4-BE49-F238E27FC236}">
                <a16:creationId xmlns:a16="http://schemas.microsoft.com/office/drawing/2014/main" id="{6B69BDF2-773C-2F69-0BCF-3344C7E5F830}"/>
              </a:ext>
            </a:extLst>
          </p:cNvPr>
          <p:cNvSpPr/>
          <p:nvPr/>
        </p:nvSpPr>
        <p:spPr>
          <a:xfrm>
            <a:off x="4688662" y="4502069"/>
            <a:ext cx="671351" cy="145365"/>
          </a:xfrm>
          <a:prstGeom prst="roundRect">
            <a:avLst>
              <a:gd name="adj" fmla="val 16667"/>
            </a:avLst>
          </a:prstGeom>
          <a:solidFill>
            <a:schemeClr val="accent4"/>
          </a:solidFill>
          <a:ln w="25400" cap="flat" cmpd="sng">
            <a:solidFill>
              <a:srgbClr val="6B51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400" b="0" i="0" u="none" strike="noStrike" cap="none">
                <a:solidFill>
                  <a:schemeClr val="lt1"/>
                </a:solidFill>
                <a:latin typeface="Arial"/>
                <a:ea typeface="Arial"/>
                <a:cs typeface="Arial"/>
                <a:sym typeface="Arial"/>
              </a:rPr>
              <a:t>Contramedida</a:t>
            </a:r>
            <a:endParaRPr sz="700"/>
          </a:p>
        </p:txBody>
      </p:sp>
      <p:graphicFrame>
        <p:nvGraphicFramePr>
          <p:cNvPr id="375" name="Google Shape;467;p28">
            <a:extLst>
              <a:ext uri="{FF2B5EF4-FFF2-40B4-BE49-F238E27FC236}">
                <a16:creationId xmlns:a16="http://schemas.microsoft.com/office/drawing/2014/main" id="{686FC8CF-ED5B-D96B-6E00-A62CFB95CD46}"/>
              </a:ext>
            </a:extLst>
          </p:cNvPr>
          <p:cNvGraphicFramePr/>
          <p:nvPr>
            <p:extLst>
              <p:ext uri="{D42A27DB-BD31-4B8C-83A1-F6EECF244321}">
                <p14:modId xmlns:p14="http://schemas.microsoft.com/office/powerpoint/2010/main" val="2578191236"/>
              </p:ext>
            </p:extLst>
          </p:nvPr>
        </p:nvGraphicFramePr>
        <p:xfrm>
          <a:off x="6933063" y="4026091"/>
          <a:ext cx="4436479" cy="2473316"/>
        </p:xfrm>
        <a:graphic>
          <a:graphicData uri="http://schemas.openxmlformats.org/presentationml/2006/ole">
            <mc:AlternateContent xmlns:mc="http://schemas.openxmlformats.org/markup-compatibility/2006">
              <mc:Choice xmlns:v="urn:schemas-microsoft-com:vml" Requires="v">
                <p:oleObj r:id="rId4" imgW="6438900" imgH="5095345" progId="Excel.Sheet.12">
                  <p:embed/>
                </p:oleObj>
              </mc:Choice>
              <mc:Fallback>
                <p:oleObj r:id="rId4" imgW="6438900" imgH="5095345" progId="Excel.Sheet.12">
                  <p:embed/>
                  <p:pic>
                    <p:nvPicPr>
                      <p:cNvPr id="467" name="Google Shape;467;p28"/>
                      <p:cNvPicPr preferRelativeResize="0"/>
                      <p:nvPr/>
                    </p:nvPicPr>
                    <p:blipFill rotWithShape="1">
                      <a:blip r:embed="rId5">
                        <a:alphaModFix/>
                      </a:blip>
                      <a:srcRect/>
                      <a:stretch/>
                    </p:blipFill>
                    <p:spPr>
                      <a:xfrm>
                        <a:off x="6933063" y="4026091"/>
                        <a:ext cx="4436479" cy="2473316"/>
                      </a:xfrm>
                      <a:prstGeom prst="rect">
                        <a:avLst/>
                      </a:prstGeom>
                      <a:noFill/>
                      <a:ln>
                        <a:noFill/>
                      </a:ln>
                    </p:spPr>
                  </p:pic>
                </p:oleObj>
              </mc:Fallback>
            </mc:AlternateContent>
          </a:graphicData>
        </a:graphic>
      </p:graphicFrame>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1318</TotalTime>
  <Words>2824</Words>
  <Application>Microsoft Office PowerPoint</Application>
  <PresentationFormat>Panorámica</PresentationFormat>
  <Paragraphs>197</Paragraphs>
  <Slides>21</Slides>
  <Notes>21</Notes>
  <HiddenSlides>0</HiddenSlides>
  <MMClips>0</MMClips>
  <ScaleCrop>false</ScaleCrop>
  <HeadingPairs>
    <vt:vector size="8" baseType="variant">
      <vt:variant>
        <vt:lpstr>Fuentes usadas</vt:lpstr>
      </vt:variant>
      <vt:variant>
        <vt:i4>4</vt:i4>
      </vt:variant>
      <vt:variant>
        <vt:lpstr>Tema</vt:lpstr>
      </vt:variant>
      <vt:variant>
        <vt:i4>1</vt:i4>
      </vt:variant>
      <vt:variant>
        <vt:lpstr>Servidores OLE incrustados</vt:lpstr>
      </vt:variant>
      <vt:variant>
        <vt:i4>1</vt:i4>
      </vt:variant>
      <vt:variant>
        <vt:lpstr>Títulos de diapositiva</vt:lpstr>
      </vt:variant>
      <vt:variant>
        <vt:i4>21</vt:i4>
      </vt:variant>
    </vt:vector>
  </HeadingPairs>
  <TitlesOfParts>
    <vt:vector size="27" baseType="lpstr">
      <vt:lpstr>Calibri</vt:lpstr>
      <vt:lpstr>Century Gothic</vt:lpstr>
      <vt:lpstr>Arial</vt:lpstr>
      <vt:lpstr>Montserrat</vt:lpstr>
      <vt:lpstr>Tema de Office</vt:lpstr>
      <vt:lpstr>Microsoft Excel Worksheet</vt:lpstr>
      <vt:lpstr>Presentación de PowerPoint</vt:lpstr>
      <vt:lpstr>REDUCCIÓN DE PROBLEMAS EN LA PLATAFORMA DE GIT, GITHUB Y VISUAL STUDIO</vt:lpstr>
      <vt:lpstr>A3</vt:lpstr>
      <vt:lpstr>Antecedentes</vt:lpstr>
      <vt:lpstr>Antecedentes</vt:lpstr>
      <vt:lpstr>Situación Actual</vt:lpstr>
      <vt:lpstr>Situación Actual</vt:lpstr>
      <vt:lpstr>Metas y Objetivos</vt:lpstr>
      <vt:lpstr>Análisis de Causa Raíz</vt:lpstr>
      <vt:lpstr>Análisis de Causa Raíz</vt:lpstr>
      <vt:lpstr>Análisis de Causa Raíz</vt:lpstr>
      <vt:lpstr>Análisis de Causa Raíz</vt:lpstr>
      <vt:lpstr>Pruebas de normalidad</vt:lpstr>
      <vt:lpstr>Capacidad del proceso</vt:lpstr>
      <vt:lpstr>Propuesta de Mejora</vt:lpstr>
      <vt:lpstr>Plan de Trabajo y Recursos</vt:lpstr>
      <vt:lpstr>Plan de Trabajo y Recursos</vt:lpstr>
      <vt:lpstr>Plan de Control y Seguimiento</vt:lpstr>
      <vt:lpstr>Ahorros Generados</vt:lpstr>
      <vt:lpstr>Lecciones Aprendidas</vt:lpstr>
      <vt:lpstr>Foto de Equipo Implementador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Ay Ling Ho Ramírez</dc:creator>
  <cp:lastModifiedBy>Jocelyn Ramírez Corrales</cp:lastModifiedBy>
  <cp:revision>9</cp:revision>
  <dcterms:created xsi:type="dcterms:W3CDTF">2020-07-14T23:22:38Z</dcterms:created>
  <dcterms:modified xsi:type="dcterms:W3CDTF">2024-11-07T01:36:47Z</dcterms:modified>
</cp:coreProperties>
</file>